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312" r:id="rId26"/>
    <p:sldId id="313" r:id="rId27"/>
    <p:sldId id="315" r:id="rId28"/>
    <p:sldId id="314" r:id="rId29"/>
    <p:sldId id="316" r:id="rId30"/>
    <p:sldId id="280" r:id="rId31"/>
    <p:sldId id="281" r:id="rId32"/>
    <p:sldId id="283" r:id="rId33"/>
    <p:sldId id="284" r:id="rId34"/>
    <p:sldId id="285" r:id="rId35"/>
    <p:sldId id="289" r:id="rId36"/>
    <p:sldId id="290" r:id="rId37"/>
    <p:sldId id="291" r:id="rId38"/>
    <p:sldId id="292" r:id="rId39"/>
    <p:sldId id="293" r:id="rId40"/>
    <p:sldId id="295" r:id="rId41"/>
    <p:sldId id="296" r:id="rId42"/>
    <p:sldId id="297" r:id="rId43"/>
    <p:sldId id="294" r:id="rId44"/>
    <p:sldId id="299" r:id="rId45"/>
    <p:sldId id="300" r:id="rId46"/>
    <p:sldId id="301" r:id="rId47"/>
    <p:sldId id="302" r:id="rId48"/>
    <p:sldId id="303" r:id="rId49"/>
    <p:sldId id="304" r:id="rId50"/>
    <p:sldId id="305" r:id="rId51"/>
    <p:sldId id="306" r:id="rId52"/>
    <p:sldId id="307" r:id="rId53"/>
    <p:sldId id="309" r:id="rId54"/>
    <p:sldId id="311"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30" d="100"/>
          <a:sy n="130" d="100"/>
        </p:scale>
        <p:origin x="-1074" y="-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ata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4" Type="http://schemas.openxmlformats.org/officeDocument/2006/relationships/image" Target="../media/image31.png"/></Relationships>
</file>

<file path=ppt/diagrams/_rels/data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image" Target="../media/image65.png"/><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 Id="rId4" Type="http://schemas.openxmlformats.org/officeDocument/2006/relationships/image" Target="../media/image4.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4" Type="http://schemas.openxmlformats.org/officeDocument/2006/relationships/image" Target="../media/image31.png"/></Relationships>
</file>

<file path=ppt/diagrams/_rels/drawing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image" Target="../media/image65.png"/><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 Id="rId4"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95BD9B-9F08-45FE-BB62-7666F08066F9}" type="doc">
      <dgm:prSet loTypeId="urn:microsoft.com/office/officeart/2005/8/layout/vList4#1" loCatId="list" qsTypeId="urn:microsoft.com/office/officeart/2005/8/quickstyle/simple1" qsCatId="simple" csTypeId="urn:microsoft.com/office/officeart/2005/8/colors/colorful2" csCatId="colorful" phldr="1"/>
      <dgm:spPr/>
      <dgm:t>
        <a:bodyPr/>
        <a:lstStyle/>
        <a:p>
          <a:endParaRPr lang="en-US"/>
        </a:p>
      </dgm:t>
    </dgm:pt>
    <dgm:pt modelId="{C2303070-6A5D-4239-B489-BCB708081A4A}">
      <dgm:prSet phldrT="[Text]" custT="1"/>
      <dgm:spPr/>
      <dgm:t>
        <a:bodyPr/>
        <a:lstStyle/>
        <a:p>
          <a:r>
            <a:rPr lang="en-US" sz="4000" smtClean="0"/>
            <a:t>Data mining</a:t>
          </a:r>
          <a:endParaRPr lang="en-US" sz="4000"/>
        </a:p>
      </dgm:t>
    </dgm:pt>
    <dgm:pt modelId="{6BCB47B8-DBBA-4986-97D0-ACDC1DCF670B}" type="parTrans" cxnId="{F3E565A1-2C62-4A04-AC73-5FA8420C96E4}">
      <dgm:prSet/>
      <dgm:spPr/>
      <dgm:t>
        <a:bodyPr/>
        <a:lstStyle/>
        <a:p>
          <a:endParaRPr lang="en-US" sz="1100"/>
        </a:p>
      </dgm:t>
    </dgm:pt>
    <dgm:pt modelId="{7804F4E2-5BB7-44FB-9C24-A645439A131C}" type="sibTrans" cxnId="{F3E565A1-2C62-4A04-AC73-5FA8420C96E4}">
      <dgm:prSet/>
      <dgm:spPr/>
      <dgm:t>
        <a:bodyPr/>
        <a:lstStyle/>
        <a:p>
          <a:endParaRPr lang="en-US" sz="1100"/>
        </a:p>
      </dgm:t>
    </dgm:pt>
    <dgm:pt modelId="{BE55B4DB-0DD3-4F7F-ACE1-BD0C8CC8BF31}">
      <dgm:prSet phldrT="[Text]" custT="1"/>
      <dgm:spPr/>
      <dgm:t>
        <a:bodyPr/>
        <a:lstStyle/>
        <a:p>
          <a:r>
            <a:rPr lang="en" sz="4000" dirty="0" smtClean="0"/>
            <a:t>Time series Analysis</a:t>
          </a:r>
          <a:endParaRPr lang="en-US" sz="4000" dirty="0"/>
        </a:p>
      </dgm:t>
    </dgm:pt>
    <dgm:pt modelId="{CCF36639-6923-4870-950A-EB6FAF8ECE13}" type="parTrans" cxnId="{9B1165F9-314C-4E6D-9244-F3181A4C83A0}">
      <dgm:prSet/>
      <dgm:spPr/>
      <dgm:t>
        <a:bodyPr/>
        <a:lstStyle/>
        <a:p>
          <a:endParaRPr lang="en-US" sz="1100"/>
        </a:p>
      </dgm:t>
    </dgm:pt>
    <dgm:pt modelId="{87A0D953-CDD1-42FE-A6CA-ACAA5F0E9472}" type="sibTrans" cxnId="{9B1165F9-314C-4E6D-9244-F3181A4C83A0}">
      <dgm:prSet/>
      <dgm:spPr/>
      <dgm:t>
        <a:bodyPr/>
        <a:lstStyle/>
        <a:p>
          <a:endParaRPr lang="en-US" sz="1100"/>
        </a:p>
      </dgm:t>
    </dgm:pt>
    <dgm:pt modelId="{0EC28AF9-5CF2-487B-96E6-D52A8C9BF343}">
      <dgm:prSet phldrT="[Text]" custT="1"/>
      <dgm:spPr/>
      <dgm:t>
        <a:bodyPr/>
        <a:lstStyle/>
        <a:p>
          <a:r>
            <a:rPr lang="en-US" sz="4000" dirty="0" smtClean="0"/>
            <a:t>Design Patterns</a:t>
          </a:r>
          <a:endParaRPr lang="en-US" sz="4000" dirty="0"/>
        </a:p>
      </dgm:t>
    </dgm:pt>
    <dgm:pt modelId="{98687402-1BFE-47A0-B48E-97972BC330E5}" type="parTrans" cxnId="{CC53CDBE-98D3-4639-8BA2-D30B26874AB9}">
      <dgm:prSet/>
      <dgm:spPr/>
      <dgm:t>
        <a:bodyPr/>
        <a:lstStyle/>
        <a:p>
          <a:endParaRPr lang="en-US" sz="1100"/>
        </a:p>
      </dgm:t>
    </dgm:pt>
    <dgm:pt modelId="{BB12BDE9-DF50-4206-B070-87631A520872}" type="sibTrans" cxnId="{CC53CDBE-98D3-4639-8BA2-D30B26874AB9}">
      <dgm:prSet/>
      <dgm:spPr/>
      <dgm:t>
        <a:bodyPr/>
        <a:lstStyle/>
        <a:p>
          <a:endParaRPr lang="en-US" sz="1100"/>
        </a:p>
      </dgm:t>
    </dgm:pt>
    <dgm:pt modelId="{48FCE1A5-D737-4D83-A3F7-BB5C00E3BCDB}">
      <dgm:prSet phldrT="[Text]" custT="1"/>
      <dgm:spPr/>
      <dgm:t>
        <a:bodyPr/>
        <a:lstStyle/>
        <a:p>
          <a:r>
            <a:rPr lang="en-US" sz="4000" dirty="0" smtClean="0"/>
            <a:t>Version Control</a:t>
          </a:r>
          <a:endParaRPr lang="en-US" sz="4000" dirty="0"/>
        </a:p>
      </dgm:t>
    </dgm:pt>
    <dgm:pt modelId="{36859822-13A1-47AC-BC97-CCA6A64CEA95}" type="parTrans" cxnId="{C9008394-EBB2-4666-AFC0-3C51F5039C0D}">
      <dgm:prSet/>
      <dgm:spPr/>
      <dgm:t>
        <a:bodyPr/>
        <a:lstStyle/>
        <a:p>
          <a:endParaRPr lang="en-US" sz="1100"/>
        </a:p>
      </dgm:t>
    </dgm:pt>
    <dgm:pt modelId="{E5476B93-4027-4041-BC0B-02BABA2B867C}" type="sibTrans" cxnId="{C9008394-EBB2-4666-AFC0-3C51F5039C0D}">
      <dgm:prSet/>
      <dgm:spPr/>
      <dgm:t>
        <a:bodyPr/>
        <a:lstStyle/>
        <a:p>
          <a:endParaRPr lang="en-US" sz="1100"/>
        </a:p>
      </dgm:t>
    </dgm:pt>
    <dgm:pt modelId="{E860EE16-6B37-4DA3-B081-A1E59C725167}" type="pres">
      <dgm:prSet presAssocID="{5D95BD9B-9F08-45FE-BB62-7666F08066F9}" presName="linear" presStyleCnt="0">
        <dgm:presLayoutVars>
          <dgm:dir/>
          <dgm:resizeHandles val="exact"/>
        </dgm:presLayoutVars>
      </dgm:prSet>
      <dgm:spPr/>
      <dgm:t>
        <a:bodyPr/>
        <a:lstStyle/>
        <a:p>
          <a:endParaRPr lang="en-US"/>
        </a:p>
      </dgm:t>
    </dgm:pt>
    <dgm:pt modelId="{C1D45D37-F385-4F58-BB8D-2B5408C475E8}" type="pres">
      <dgm:prSet presAssocID="{C2303070-6A5D-4239-B489-BCB708081A4A}" presName="comp" presStyleCnt="0"/>
      <dgm:spPr/>
    </dgm:pt>
    <dgm:pt modelId="{61578BF9-BDBD-4194-96DD-59E18DAB780B}" type="pres">
      <dgm:prSet presAssocID="{C2303070-6A5D-4239-B489-BCB708081A4A}" presName="box" presStyleLbl="node1" presStyleIdx="0" presStyleCnt="4"/>
      <dgm:spPr/>
      <dgm:t>
        <a:bodyPr/>
        <a:lstStyle/>
        <a:p>
          <a:endParaRPr lang="en-US"/>
        </a:p>
      </dgm:t>
    </dgm:pt>
    <dgm:pt modelId="{C9C4D76E-7415-42B4-982C-11AB4DAB7B3D}" type="pres">
      <dgm:prSet presAssocID="{C2303070-6A5D-4239-B489-BCB708081A4A}" presName="img" presStyleLbl="fgImgPlace1" presStyleIdx="0" presStyleCnt="4"/>
      <dgm:spPr>
        <a:blipFill rotWithShape="0">
          <a:blip xmlns:r="http://schemas.openxmlformats.org/officeDocument/2006/relationships" r:embed="rId1"/>
          <a:stretch>
            <a:fillRect/>
          </a:stretch>
        </a:blipFill>
      </dgm:spPr>
    </dgm:pt>
    <dgm:pt modelId="{62623737-5935-478F-A6EE-736C1295EBAA}" type="pres">
      <dgm:prSet presAssocID="{C2303070-6A5D-4239-B489-BCB708081A4A}" presName="text" presStyleLbl="node1" presStyleIdx="0" presStyleCnt="4">
        <dgm:presLayoutVars>
          <dgm:bulletEnabled val="1"/>
        </dgm:presLayoutVars>
      </dgm:prSet>
      <dgm:spPr/>
      <dgm:t>
        <a:bodyPr/>
        <a:lstStyle/>
        <a:p>
          <a:endParaRPr lang="en-US"/>
        </a:p>
      </dgm:t>
    </dgm:pt>
    <dgm:pt modelId="{B4AE9B86-2172-4B8A-92EC-3B30E7A1CBC2}" type="pres">
      <dgm:prSet presAssocID="{7804F4E2-5BB7-44FB-9C24-A645439A131C}" presName="spacer" presStyleCnt="0"/>
      <dgm:spPr/>
    </dgm:pt>
    <dgm:pt modelId="{12891DDD-50D7-46F4-BFF2-4E5D51E6C680}" type="pres">
      <dgm:prSet presAssocID="{BE55B4DB-0DD3-4F7F-ACE1-BD0C8CC8BF31}" presName="comp" presStyleCnt="0"/>
      <dgm:spPr/>
    </dgm:pt>
    <dgm:pt modelId="{722769A6-7E29-4B97-9D7F-7801557E8DA5}" type="pres">
      <dgm:prSet presAssocID="{BE55B4DB-0DD3-4F7F-ACE1-BD0C8CC8BF31}" presName="box" presStyleLbl="node1" presStyleIdx="1" presStyleCnt="4"/>
      <dgm:spPr/>
      <dgm:t>
        <a:bodyPr/>
        <a:lstStyle/>
        <a:p>
          <a:endParaRPr lang="en-US"/>
        </a:p>
      </dgm:t>
    </dgm:pt>
    <dgm:pt modelId="{C86E904B-51E9-4069-B081-1E6BCC76BA64}" type="pres">
      <dgm:prSet presAssocID="{BE55B4DB-0DD3-4F7F-ACE1-BD0C8CC8BF31}" presName="img" presStyleLbl="fgImgPlace1" presStyleIdx="1" presStyleCnt="4"/>
      <dgm:spPr>
        <a:blipFill rotWithShape="0">
          <a:blip xmlns:r="http://schemas.openxmlformats.org/officeDocument/2006/relationships" r:embed="rId2"/>
          <a:stretch>
            <a:fillRect/>
          </a:stretch>
        </a:blipFill>
      </dgm:spPr>
    </dgm:pt>
    <dgm:pt modelId="{BDECA218-3548-451F-A911-C2E9E7EA5A2E}" type="pres">
      <dgm:prSet presAssocID="{BE55B4DB-0DD3-4F7F-ACE1-BD0C8CC8BF31}" presName="text" presStyleLbl="node1" presStyleIdx="1" presStyleCnt="4">
        <dgm:presLayoutVars>
          <dgm:bulletEnabled val="1"/>
        </dgm:presLayoutVars>
      </dgm:prSet>
      <dgm:spPr/>
      <dgm:t>
        <a:bodyPr/>
        <a:lstStyle/>
        <a:p>
          <a:endParaRPr lang="en-US"/>
        </a:p>
      </dgm:t>
    </dgm:pt>
    <dgm:pt modelId="{39DBE48F-4F7A-4576-9BE9-18E160B17368}" type="pres">
      <dgm:prSet presAssocID="{87A0D953-CDD1-42FE-A6CA-ACAA5F0E9472}" presName="spacer" presStyleCnt="0"/>
      <dgm:spPr/>
    </dgm:pt>
    <dgm:pt modelId="{7EA05C16-4F49-4992-82F7-0AEBA729B5E3}" type="pres">
      <dgm:prSet presAssocID="{0EC28AF9-5CF2-487B-96E6-D52A8C9BF343}" presName="comp" presStyleCnt="0"/>
      <dgm:spPr/>
    </dgm:pt>
    <dgm:pt modelId="{602417A6-DE00-4B2D-A337-6CE8AB2D090B}" type="pres">
      <dgm:prSet presAssocID="{0EC28AF9-5CF2-487B-96E6-D52A8C9BF343}" presName="box" presStyleLbl="node1" presStyleIdx="2" presStyleCnt="4"/>
      <dgm:spPr/>
      <dgm:t>
        <a:bodyPr/>
        <a:lstStyle/>
        <a:p>
          <a:endParaRPr lang="en-US"/>
        </a:p>
      </dgm:t>
    </dgm:pt>
    <dgm:pt modelId="{64BC85AF-548F-45CC-B7CF-186961300020}" type="pres">
      <dgm:prSet presAssocID="{0EC28AF9-5CF2-487B-96E6-D52A8C9BF343}" presName="img" presStyleLbl="fgImgPlace1" presStyleIdx="2" presStyleCnt="4"/>
      <dgm:spPr>
        <a:blipFill rotWithShape="0">
          <a:blip xmlns:r="http://schemas.openxmlformats.org/officeDocument/2006/relationships" r:embed="rId3"/>
          <a:stretch>
            <a:fillRect/>
          </a:stretch>
        </a:blipFill>
      </dgm:spPr>
    </dgm:pt>
    <dgm:pt modelId="{E4E2F618-7D01-445F-A622-AAD964D2B102}" type="pres">
      <dgm:prSet presAssocID="{0EC28AF9-5CF2-487B-96E6-D52A8C9BF343}" presName="text" presStyleLbl="node1" presStyleIdx="2" presStyleCnt="4">
        <dgm:presLayoutVars>
          <dgm:bulletEnabled val="1"/>
        </dgm:presLayoutVars>
      </dgm:prSet>
      <dgm:spPr/>
      <dgm:t>
        <a:bodyPr/>
        <a:lstStyle/>
        <a:p>
          <a:endParaRPr lang="en-US"/>
        </a:p>
      </dgm:t>
    </dgm:pt>
    <dgm:pt modelId="{F45DAD0E-4089-42D3-A686-571FB2BFAB8F}" type="pres">
      <dgm:prSet presAssocID="{BB12BDE9-DF50-4206-B070-87631A520872}" presName="spacer" presStyleCnt="0"/>
      <dgm:spPr/>
    </dgm:pt>
    <dgm:pt modelId="{D1607EEC-C668-4E19-A98D-DDF1C9D0B2EE}" type="pres">
      <dgm:prSet presAssocID="{48FCE1A5-D737-4D83-A3F7-BB5C00E3BCDB}" presName="comp" presStyleCnt="0"/>
      <dgm:spPr/>
    </dgm:pt>
    <dgm:pt modelId="{DB25542C-38D9-41C8-BFA9-82DDE87F6CB9}" type="pres">
      <dgm:prSet presAssocID="{48FCE1A5-D737-4D83-A3F7-BB5C00E3BCDB}" presName="box" presStyleLbl="node1" presStyleIdx="3" presStyleCnt="4"/>
      <dgm:spPr/>
      <dgm:t>
        <a:bodyPr/>
        <a:lstStyle/>
        <a:p>
          <a:endParaRPr lang="en-US"/>
        </a:p>
      </dgm:t>
    </dgm:pt>
    <dgm:pt modelId="{00C46AF8-C871-4F93-957B-CE90402C37FA}" type="pres">
      <dgm:prSet presAssocID="{48FCE1A5-D737-4D83-A3F7-BB5C00E3BCDB}" presName="img" presStyleLbl="fgImgPlace1" presStyleIdx="3" presStyleCnt="4"/>
      <dgm:spPr>
        <a:blipFill rotWithShape="0">
          <a:blip xmlns:r="http://schemas.openxmlformats.org/officeDocument/2006/relationships" r:embed="rId4"/>
          <a:stretch>
            <a:fillRect/>
          </a:stretch>
        </a:blipFill>
      </dgm:spPr>
    </dgm:pt>
    <dgm:pt modelId="{51D43324-69AA-4AE8-ADD4-1C9697B06F0A}" type="pres">
      <dgm:prSet presAssocID="{48FCE1A5-D737-4D83-A3F7-BB5C00E3BCDB}" presName="text" presStyleLbl="node1" presStyleIdx="3" presStyleCnt="4">
        <dgm:presLayoutVars>
          <dgm:bulletEnabled val="1"/>
        </dgm:presLayoutVars>
      </dgm:prSet>
      <dgm:spPr/>
      <dgm:t>
        <a:bodyPr/>
        <a:lstStyle/>
        <a:p>
          <a:endParaRPr lang="en-US"/>
        </a:p>
      </dgm:t>
    </dgm:pt>
  </dgm:ptLst>
  <dgm:cxnLst>
    <dgm:cxn modelId="{8F6CDFFF-BEC6-4B59-A881-3F5502D842A2}" type="presOf" srcId="{C2303070-6A5D-4239-B489-BCB708081A4A}" destId="{62623737-5935-478F-A6EE-736C1295EBAA}" srcOrd="1" destOrd="0" presId="urn:microsoft.com/office/officeart/2005/8/layout/vList4#1"/>
    <dgm:cxn modelId="{4CF9BBC1-8ADE-4425-9B38-216A92597F98}" type="presOf" srcId="{0EC28AF9-5CF2-487B-96E6-D52A8C9BF343}" destId="{602417A6-DE00-4B2D-A337-6CE8AB2D090B}" srcOrd="0" destOrd="0" presId="urn:microsoft.com/office/officeart/2005/8/layout/vList4#1"/>
    <dgm:cxn modelId="{E7645DB5-6E33-4A29-A7C2-6B1C79BD4318}" type="presOf" srcId="{48FCE1A5-D737-4D83-A3F7-BB5C00E3BCDB}" destId="{DB25542C-38D9-41C8-BFA9-82DDE87F6CB9}" srcOrd="0" destOrd="0" presId="urn:microsoft.com/office/officeart/2005/8/layout/vList4#1"/>
    <dgm:cxn modelId="{8E0D9847-9FAA-4265-91DC-3D0EE339B6C4}" type="presOf" srcId="{BE55B4DB-0DD3-4F7F-ACE1-BD0C8CC8BF31}" destId="{722769A6-7E29-4B97-9D7F-7801557E8DA5}" srcOrd="0" destOrd="0" presId="urn:microsoft.com/office/officeart/2005/8/layout/vList4#1"/>
    <dgm:cxn modelId="{75A0BEE3-9771-4B86-AB3E-86E48B11A694}" type="presOf" srcId="{BE55B4DB-0DD3-4F7F-ACE1-BD0C8CC8BF31}" destId="{BDECA218-3548-451F-A911-C2E9E7EA5A2E}" srcOrd="1" destOrd="0" presId="urn:microsoft.com/office/officeart/2005/8/layout/vList4#1"/>
    <dgm:cxn modelId="{F3E565A1-2C62-4A04-AC73-5FA8420C96E4}" srcId="{5D95BD9B-9F08-45FE-BB62-7666F08066F9}" destId="{C2303070-6A5D-4239-B489-BCB708081A4A}" srcOrd="0" destOrd="0" parTransId="{6BCB47B8-DBBA-4986-97D0-ACDC1DCF670B}" sibTransId="{7804F4E2-5BB7-44FB-9C24-A645439A131C}"/>
    <dgm:cxn modelId="{9B1165F9-314C-4E6D-9244-F3181A4C83A0}" srcId="{5D95BD9B-9F08-45FE-BB62-7666F08066F9}" destId="{BE55B4DB-0DD3-4F7F-ACE1-BD0C8CC8BF31}" srcOrd="1" destOrd="0" parTransId="{CCF36639-6923-4870-950A-EB6FAF8ECE13}" sibTransId="{87A0D953-CDD1-42FE-A6CA-ACAA5F0E9472}"/>
    <dgm:cxn modelId="{60094496-797B-41D0-B179-00B9E23971EF}" type="presOf" srcId="{48FCE1A5-D737-4D83-A3F7-BB5C00E3BCDB}" destId="{51D43324-69AA-4AE8-ADD4-1C9697B06F0A}" srcOrd="1" destOrd="0" presId="urn:microsoft.com/office/officeart/2005/8/layout/vList4#1"/>
    <dgm:cxn modelId="{8EE0C63A-B2F2-412A-8FAD-B864A3A4C8EB}" type="presOf" srcId="{C2303070-6A5D-4239-B489-BCB708081A4A}" destId="{61578BF9-BDBD-4194-96DD-59E18DAB780B}" srcOrd="0" destOrd="0" presId="urn:microsoft.com/office/officeart/2005/8/layout/vList4#1"/>
    <dgm:cxn modelId="{CC53CDBE-98D3-4639-8BA2-D30B26874AB9}" srcId="{5D95BD9B-9F08-45FE-BB62-7666F08066F9}" destId="{0EC28AF9-5CF2-487B-96E6-D52A8C9BF343}" srcOrd="2" destOrd="0" parTransId="{98687402-1BFE-47A0-B48E-97972BC330E5}" sibTransId="{BB12BDE9-DF50-4206-B070-87631A520872}"/>
    <dgm:cxn modelId="{2DF8B263-96DE-4EEC-B109-79461D12D511}" type="presOf" srcId="{0EC28AF9-5CF2-487B-96E6-D52A8C9BF343}" destId="{E4E2F618-7D01-445F-A622-AAD964D2B102}" srcOrd="1" destOrd="0" presId="urn:microsoft.com/office/officeart/2005/8/layout/vList4#1"/>
    <dgm:cxn modelId="{C9008394-EBB2-4666-AFC0-3C51F5039C0D}" srcId="{5D95BD9B-9F08-45FE-BB62-7666F08066F9}" destId="{48FCE1A5-D737-4D83-A3F7-BB5C00E3BCDB}" srcOrd="3" destOrd="0" parTransId="{36859822-13A1-47AC-BC97-CCA6A64CEA95}" sibTransId="{E5476B93-4027-4041-BC0B-02BABA2B867C}"/>
    <dgm:cxn modelId="{0C7EC8B6-AD74-45A5-89CA-8241411F8E80}" type="presOf" srcId="{5D95BD9B-9F08-45FE-BB62-7666F08066F9}" destId="{E860EE16-6B37-4DA3-B081-A1E59C725167}" srcOrd="0" destOrd="0" presId="urn:microsoft.com/office/officeart/2005/8/layout/vList4#1"/>
    <dgm:cxn modelId="{7EB57DBF-2CFE-4233-AA19-C3096C4CFD81}" type="presParOf" srcId="{E860EE16-6B37-4DA3-B081-A1E59C725167}" destId="{C1D45D37-F385-4F58-BB8D-2B5408C475E8}" srcOrd="0" destOrd="0" presId="urn:microsoft.com/office/officeart/2005/8/layout/vList4#1"/>
    <dgm:cxn modelId="{759D2BDB-7891-4710-BF93-B9AA90E6383F}" type="presParOf" srcId="{C1D45D37-F385-4F58-BB8D-2B5408C475E8}" destId="{61578BF9-BDBD-4194-96DD-59E18DAB780B}" srcOrd="0" destOrd="0" presId="urn:microsoft.com/office/officeart/2005/8/layout/vList4#1"/>
    <dgm:cxn modelId="{C403E27D-EDFC-4C6C-BF54-640505401766}" type="presParOf" srcId="{C1D45D37-F385-4F58-BB8D-2B5408C475E8}" destId="{C9C4D76E-7415-42B4-982C-11AB4DAB7B3D}" srcOrd="1" destOrd="0" presId="urn:microsoft.com/office/officeart/2005/8/layout/vList4#1"/>
    <dgm:cxn modelId="{5EF7D06B-2570-49C2-8593-43FA2B90B5DB}" type="presParOf" srcId="{C1D45D37-F385-4F58-BB8D-2B5408C475E8}" destId="{62623737-5935-478F-A6EE-736C1295EBAA}" srcOrd="2" destOrd="0" presId="urn:microsoft.com/office/officeart/2005/8/layout/vList4#1"/>
    <dgm:cxn modelId="{5E8F29A8-D314-4C28-B209-684930934277}" type="presParOf" srcId="{E860EE16-6B37-4DA3-B081-A1E59C725167}" destId="{B4AE9B86-2172-4B8A-92EC-3B30E7A1CBC2}" srcOrd="1" destOrd="0" presId="urn:microsoft.com/office/officeart/2005/8/layout/vList4#1"/>
    <dgm:cxn modelId="{1AC74EC3-971A-47E7-86D7-E25B11DEC2EF}" type="presParOf" srcId="{E860EE16-6B37-4DA3-B081-A1E59C725167}" destId="{12891DDD-50D7-46F4-BFF2-4E5D51E6C680}" srcOrd="2" destOrd="0" presId="urn:microsoft.com/office/officeart/2005/8/layout/vList4#1"/>
    <dgm:cxn modelId="{23C469F8-C386-4C4B-95B9-179CF6801AB3}" type="presParOf" srcId="{12891DDD-50D7-46F4-BFF2-4E5D51E6C680}" destId="{722769A6-7E29-4B97-9D7F-7801557E8DA5}" srcOrd="0" destOrd="0" presId="urn:microsoft.com/office/officeart/2005/8/layout/vList4#1"/>
    <dgm:cxn modelId="{AB151FC0-601B-4622-8AC1-C623A01380B0}" type="presParOf" srcId="{12891DDD-50D7-46F4-BFF2-4E5D51E6C680}" destId="{C86E904B-51E9-4069-B081-1E6BCC76BA64}" srcOrd="1" destOrd="0" presId="urn:microsoft.com/office/officeart/2005/8/layout/vList4#1"/>
    <dgm:cxn modelId="{167D0CCD-B977-4B0A-B922-484595C945D0}" type="presParOf" srcId="{12891DDD-50D7-46F4-BFF2-4E5D51E6C680}" destId="{BDECA218-3548-451F-A911-C2E9E7EA5A2E}" srcOrd="2" destOrd="0" presId="urn:microsoft.com/office/officeart/2005/8/layout/vList4#1"/>
    <dgm:cxn modelId="{99DD0CEF-A47C-4A1F-8689-176842B5DFEA}" type="presParOf" srcId="{E860EE16-6B37-4DA3-B081-A1E59C725167}" destId="{39DBE48F-4F7A-4576-9BE9-18E160B17368}" srcOrd="3" destOrd="0" presId="urn:microsoft.com/office/officeart/2005/8/layout/vList4#1"/>
    <dgm:cxn modelId="{18A0B023-076D-475B-A132-EF93BAFC8E72}" type="presParOf" srcId="{E860EE16-6B37-4DA3-B081-A1E59C725167}" destId="{7EA05C16-4F49-4992-82F7-0AEBA729B5E3}" srcOrd="4" destOrd="0" presId="urn:microsoft.com/office/officeart/2005/8/layout/vList4#1"/>
    <dgm:cxn modelId="{2F56E144-1675-493C-9040-FD8D77143EB1}" type="presParOf" srcId="{7EA05C16-4F49-4992-82F7-0AEBA729B5E3}" destId="{602417A6-DE00-4B2D-A337-6CE8AB2D090B}" srcOrd="0" destOrd="0" presId="urn:microsoft.com/office/officeart/2005/8/layout/vList4#1"/>
    <dgm:cxn modelId="{1977053D-A541-42B5-BEC6-BDD2A27979E9}" type="presParOf" srcId="{7EA05C16-4F49-4992-82F7-0AEBA729B5E3}" destId="{64BC85AF-548F-45CC-B7CF-186961300020}" srcOrd="1" destOrd="0" presId="urn:microsoft.com/office/officeart/2005/8/layout/vList4#1"/>
    <dgm:cxn modelId="{D4DD91C6-C34F-4D64-9B60-93920E7FABB0}" type="presParOf" srcId="{7EA05C16-4F49-4992-82F7-0AEBA729B5E3}" destId="{E4E2F618-7D01-445F-A622-AAD964D2B102}" srcOrd="2" destOrd="0" presId="urn:microsoft.com/office/officeart/2005/8/layout/vList4#1"/>
    <dgm:cxn modelId="{21C3A823-D648-4EF5-BE65-E6AEA0ACA581}" type="presParOf" srcId="{E860EE16-6B37-4DA3-B081-A1E59C725167}" destId="{F45DAD0E-4089-42D3-A686-571FB2BFAB8F}" srcOrd="5" destOrd="0" presId="urn:microsoft.com/office/officeart/2005/8/layout/vList4#1"/>
    <dgm:cxn modelId="{031A7D50-20C7-4BE7-A732-53A54B35456E}" type="presParOf" srcId="{E860EE16-6B37-4DA3-B081-A1E59C725167}" destId="{D1607EEC-C668-4E19-A98D-DDF1C9D0B2EE}" srcOrd="6" destOrd="0" presId="urn:microsoft.com/office/officeart/2005/8/layout/vList4#1"/>
    <dgm:cxn modelId="{5D27EA0B-162F-473B-B27E-CED1E45F8059}" type="presParOf" srcId="{D1607EEC-C668-4E19-A98D-DDF1C9D0B2EE}" destId="{DB25542C-38D9-41C8-BFA9-82DDE87F6CB9}" srcOrd="0" destOrd="0" presId="urn:microsoft.com/office/officeart/2005/8/layout/vList4#1"/>
    <dgm:cxn modelId="{CF3DCF2F-E6C3-4192-A693-120F4DF72710}" type="presParOf" srcId="{D1607EEC-C668-4E19-A98D-DDF1C9D0B2EE}" destId="{00C46AF8-C871-4F93-957B-CE90402C37FA}" srcOrd="1" destOrd="0" presId="urn:microsoft.com/office/officeart/2005/8/layout/vList4#1"/>
    <dgm:cxn modelId="{EDC46D6B-A2D4-4682-9B67-95300D01F7D8}" type="presParOf" srcId="{D1607EEC-C668-4E19-A98D-DDF1C9D0B2EE}" destId="{51D43324-69AA-4AE8-ADD4-1C9697B06F0A}"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0BA581-69E7-42CB-9641-22A0882B24C1}"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9399AE47-3CE5-4AC8-AA67-B47090D9A46C}">
      <dgm:prSet phldrT="[Text]" custT="1"/>
      <dgm:spPr/>
      <dgm:t>
        <a:bodyPr/>
        <a:lstStyle/>
        <a:p>
          <a:r>
            <a:rPr lang="en-US" sz="2000" dirty="0" smtClean="0"/>
            <a:t>Algorithms</a:t>
          </a:r>
          <a:endParaRPr lang="en-US" sz="2000" dirty="0"/>
        </a:p>
      </dgm:t>
    </dgm:pt>
    <dgm:pt modelId="{B33D1DA1-3590-4F15-8977-267F95B0983F}" type="parTrans" cxnId="{186D638F-EEBC-4CB2-B32E-6E3365B95C1B}">
      <dgm:prSet/>
      <dgm:spPr/>
      <dgm:t>
        <a:bodyPr/>
        <a:lstStyle/>
        <a:p>
          <a:endParaRPr lang="en-US" sz="1400"/>
        </a:p>
      </dgm:t>
    </dgm:pt>
    <dgm:pt modelId="{C94210DA-AA44-4872-845C-A77271B2A2F7}" type="sibTrans" cxnId="{186D638F-EEBC-4CB2-B32E-6E3365B95C1B}">
      <dgm:prSet/>
      <dgm:spPr/>
      <dgm:t>
        <a:bodyPr/>
        <a:lstStyle/>
        <a:p>
          <a:endParaRPr lang="en-US" sz="1400"/>
        </a:p>
      </dgm:t>
    </dgm:pt>
    <dgm:pt modelId="{2D30DEDD-87A8-4077-8F03-BB435F7982D7}">
      <dgm:prSet phldrT="[Text]" custT="1"/>
      <dgm:spPr/>
      <dgm:t>
        <a:bodyPr/>
        <a:lstStyle/>
        <a:p>
          <a:r>
            <a:rPr lang="en-US" sz="2000" dirty="0" smtClean="0"/>
            <a:t>DTW</a:t>
          </a:r>
          <a:endParaRPr lang="en-US" sz="2000" dirty="0"/>
        </a:p>
      </dgm:t>
    </dgm:pt>
    <dgm:pt modelId="{A9F8676E-7F81-4D4E-A9A1-7A773125E037}" type="parTrans" cxnId="{A7FDEB9B-ABBE-440C-8099-8A67A3D9BAA4}">
      <dgm:prSet custT="1"/>
      <dgm:spPr/>
      <dgm:t>
        <a:bodyPr/>
        <a:lstStyle/>
        <a:p>
          <a:endParaRPr lang="en-US" sz="300"/>
        </a:p>
      </dgm:t>
    </dgm:pt>
    <dgm:pt modelId="{65BAA537-047C-4555-98E7-C8243FE2A981}" type="sibTrans" cxnId="{A7FDEB9B-ABBE-440C-8099-8A67A3D9BAA4}">
      <dgm:prSet/>
      <dgm:spPr/>
      <dgm:t>
        <a:bodyPr/>
        <a:lstStyle/>
        <a:p>
          <a:endParaRPr lang="en-US" sz="1400"/>
        </a:p>
      </dgm:t>
    </dgm:pt>
    <dgm:pt modelId="{AD909730-9AC9-4CFB-972D-13CA40BCCDF7}">
      <dgm:prSet phldrT="[Text]" custT="1"/>
      <dgm:spPr/>
      <dgm:t>
        <a:bodyPr/>
        <a:lstStyle/>
        <a:p>
          <a:r>
            <a:rPr lang="en-US" sz="2000" dirty="0" smtClean="0"/>
            <a:t>SAX</a:t>
          </a:r>
          <a:endParaRPr lang="en-US" sz="2000" dirty="0"/>
        </a:p>
      </dgm:t>
    </dgm:pt>
    <dgm:pt modelId="{6D6B5ABA-8463-4A54-8E56-A6AC795BC37D}" type="parTrans" cxnId="{043C0AA0-FB8F-4176-8806-9C268B6117AF}">
      <dgm:prSet custT="1"/>
      <dgm:spPr/>
      <dgm:t>
        <a:bodyPr/>
        <a:lstStyle/>
        <a:p>
          <a:endParaRPr lang="en-US" sz="300"/>
        </a:p>
      </dgm:t>
    </dgm:pt>
    <dgm:pt modelId="{522FCF44-47FC-4A33-A027-28400D27C138}" type="sibTrans" cxnId="{043C0AA0-FB8F-4176-8806-9C268B6117AF}">
      <dgm:prSet/>
      <dgm:spPr/>
      <dgm:t>
        <a:bodyPr/>
        <a:lstStyle/>
        <a:p>
          <a:endParaRPr lang="en-US" sz="1400"/>
        </a:p>
      </dgm:t>
    </dgm:pt>
    <dgm:pt modelId="{F944192F-747E-4249-82D0-86AE4CD146CB}" type="pres">
      <dgm:prSet presAssocID="{A50BA581-69E7-42CB-9641-22A0882B24C1}" presName="diagram" presStyleCnt="0">
        <dgm:presLayoutVars>
          <dgm:chPref val="1"/>
          <dgm:dir/>
          <dgm:animOne val="branch"/>
          <dgm:animLvl val="lvl"/>
          <dgm:resizeHandles val="exact"/>
        </dgm:presLayoutVars>
      </dgm:prSet>
      <dgm:spPr/>
      <dgm:t>
        <a:bodyPr/>
        <a:lstStyle/>
        <a:p>
          <a:endParaRPr lang="en-US"/>
        </a:p>
      </dgm:t>
    </dgm:pt>
    <dgm:pt modelId="{E0BB2F2A-78E1-4693-9829-752F1DEA791F}" type="pres">
      <dgm:prSet presAssocID="{9399AE47-3CE5-4AC8-AA67-B47090D9A46C}" presName="root1" presStyleCnt="0"/>
      <dgm:spPr/>
    </dgm:pt>
    <dgm:pt modelId="{BD67D53E-F554-4015-A367-60D340CD07E9}" type="pres">
      <dgm:prSet presAssocID="{9399AE47-3CE5-4AC8-AA67-B47090D9A46C}" presName="LevelOneTextNode" presStyleLbl="node0" presStyleIdx="0" presStyleCnt="1">
        <dgm:presLayoutVars>
          <dgm:chPref val="3"/>
        </dgm:presLayoutVars>
      </dgm:prSet>
      <dgm:spPr/>
      <dgm:t>
        <a:bodyPr/>
        <a:lstStyle/>
        <a:p>
          <a:endParaRPr lang="en-US"/>
        </a:p>
      </dgm:t>
    </dgm:pt>
    <dgm:pt modelId="{4ADDD760-E7CA-4CC1-8C07-851518032C40}" type="pres">
      <dgm:prSet presAssocID="{9399AE47-3CE5-4AC8-AA67-B47090D9A46C}" presName="level2hierChild" presStyleCnt="0"/>
      <dgm:spPr/>
    </dgm:pt>
    <dgm:pt modelId="{B3374901-6177-4239-8311-44ED623DD765}" type="pres">
      <dgm:prSet presAssocID="{A9F8676E-7F81-4D4E-A9A1-7A773125E037}" presName="conn2-1" presStyleLbl="parChTrans1D2" presStyleIdx="0" presStyleCnt="2"/>
      <dgm:spPr/>
      <dgm:t>
        <a:bodyPr/>
        <a:lstStyle/>
        <a:p>
          <a:endParaRPr lang="en-US"/>
        </a:p>
      </dgm:t>
    </dgm:pt>
    <dgm:pt modelId="{29F26836-16FA-4F17-AB71-BD7AF0E4B5B4}" type="pres">
      <dgm:prSet presAssocID="{A9F8676E-7F81-4D4E-A9A1-7A773125E037}" presName="connTx" presStyleLbl="parChTrans1D2" presStyleIdx="0" presStyleCnt="2"/>
      <dgm:spPr/>
      <dgm:t>
        <a:bodyPr/>
        <a:lstStyle/>
        <a:p>
          <a:endParaRPr lang="en-US"/>
        </a:p>
      </dgm:t>
    </dgm:pt>
    <dgm:pt modelId="{C724F6F8-78E7-4934-B39C-7C6EBDB5862B}" type="pres">
      <dgm:prSet presAssocID="{2D30DEDD-87A8-4077-8F03-BB435F7982D7}" presName="root2" presStyleCnt="0"/>
      <dgm:spPr/>
    </dgm:pt>
    <dgm:pt modelId="{351B062E-38D9-485E-B4D0-83E783C1470E}" type="pres">
      <dgm:prSet presAssocID="{2D30DEDD-87A8-4077-8F03-BB435F7982D7}" presName="LevelTwoTextNode" presStyleLbl="node2" presStyleIdx="0" presStyleCnt="2">
        <dgm:presLayoutVars>
          <dgm:chPref val="3"/>
        </dgm:presLayoutVars>
      </dgm:prSet>
      <dgm:spPr/>
      <dgm:t>
        <a:bodyPr/>
        <a:lstStyle/>
        <a:p>
          <a:endParaRPr lang="en-US"/>
        </a:p>
      </dgm:t>
    </dgm:pt>
    <dgm:pt modelId="{EA8F2EA5-2734-4013-A958-A4C0702D5454}" type="pres">
      <dgm:prSet presAssocID="{2D30DEDD-87A8-4077-8F03-BB435F7982D7}" presName="level3hierChild" presStyleCnt="0"/>
      <dgm:spPr/>
    </dgm:pt>
    <dgm:pt modelId="{C3A92016-A7C5-4A62-A237-031878B59F46}" type="pres">
      <dgm:prSet presAssocID="{6D6B5ABA-8463-4A54-8E56-A6AC795BC37D}" presName="conn2-1" presStyleLbl="parChTrans1D2" presStyleIdx="1" presStyleCnt="2"/>
      <dgm:spPr/>
      <dgm:t>
        <a:bodyPr/>
        <a:lstStyle/>
        <a:p>
          <a:endParaRPr lang="en-US"/>
        </a:p>
      </dgm:t>
    </dgm:pt>
    <dgm:pt modelId="{B1FE9F14-4777-4600-B4F8-40F89B3E1494}" type="pres">
      <dgm:prSet presAssocID="{6D6B5ABA-8463-4A54-8E56-A6AC795BC37D}" presName="connTx" presStyleLbl="parChTrans1D2" presStyleIdx="1" presStyleCnt="2"/>
      <dgm:spPr/>
      <dgm:t>
        <a:bodyPr/>
        <a:lstStyle/>
        <a:p>
          <a:endParaRPr lang="en-US"/>
        </a:p>
      </dgm:t>
    </dgm:pt>
    <dgm:pt modelId="{CAB17241-5182-4E81-9E1D-10F2A69B2D35}" type="pres">
      <dgm:prSet presAssocID="{AD909730-9AC9-4CFB-972D-13CA40BCCDF7}" presName="root2" presStyleCnt="0"/>
      <dgm:spPr/>
    </dgm:pt>
    <dgm:pt modelId="{652BBD70-D116-4453-A409-DE26B2D42503}" type="pres">
      <dgm:prSet presAssocID="{AD909730-9AC9-4CFB-972D-13CA40BCCDF7}" presName="LevelTwoTextNode" presStyleLbl="node2" presStyleIdx="1" presStyleCnt="2">
        <dgm:presLayoutVars>
          <dgm:chPref val="3"/>
        </dgm:presLayoutVars>
      </dgm:prSet>
      <dgm:spPr/>
      <dgm:t>
        <a:bodyPr/>
        <a:lstStyle/>
        <a:p>
          <a:endParaRPr lang="en-US"/>
        </a:p>
      </dgm:t>
    </dgm:pt>
    <dgm:pt modelId="{DA07EF2F-4FC3-43A7-A3EC-B1B4EE4BC86F}" type="pres">
      <dgm:prSet presAssocID="{AD909730-9AC9-4CFB-972D-13CA40BCCDF7}" presName="level3hierChild" presStyleCnt="0"/>
      <dgm:spPr/>
    </dgm:pt>
  </dgm:ptLst>
  <dgm:cxnLst>
    <dgm:cxn modelId="{610837FD-2698-4E4D-BDC1-6A4AF16300BB}" type="presOf" srcId="{6D6B5ABA-8463-4A54-8E56-A6AC795BC37D}" destId="{C3A92016-A7C5-4A62-A237-031878B59F46}" srcOrd="0" destOrd="0" presId="urn:microsoft.com/office/officeart/2005/8/layout/hierarchy2"/>
    <dgm:cxn modelId="{043C0AA0-FB8F-4176-8806-9C268B6117AF}" srcId="{9399AE47-3CE5-4AC8-AA67-B47090D9A46C}" destId="{AD909730-9AC9-4CFB-972D-13CA40BCCDF7}" srcOrd="1" destOrd="0" parTransId="{6D6B5ABA-8463-4A54-8E56-A6AC795BC37D}" sibTransId="{522FCF44-47FC-4A33-A027-28400D27C138}"/>
    <dgm:cxn modelId="{A7FDEB9B-ABBE-440C-8099-8A67A3D9BAA4}" srcId="{9399AE47-3CE5-4AC8-AA67-B47090D9A46C}" destId="{2D30DEDD-87A8-4077-8F03-BB435F7982D7}" srcOrd="0" destOrd="0" parTransId="{A9F8676E-7F81-4D4E-A9A1-7A773125E037}" sibTransId="{65BAA537-047C-4555-98E7-C8243FE2A981}"/>
    <dgm:cxn modelId="{10C5167C-AE4E-4556-A0A0-F1ABB13DCBE8}" type="presOf" srcId="{A9F8676E-7F81-4D4E-A9A1-7A773125E037}" destId="{29F26836-16FA-4F17-AB71-BD7AF0E4B5B4}" srcOrd="1" destOrd="0" presId="urn:microsoft.com/office/officeart/2005/8/layout/hierarchy2"/>
    <dgm:cxn modelId="{3A42E2BD-E991-4CBD-A8A8-BE87528E4B62}" type="presOf" srcId="{A9F8676E-7F81-4D4E-A9A1-7A773125E037}" destId="{B3374901-6177-4239-8311-44ED623DD765}" srcOrd="0" destOrd="0" presId="urn:microsoft.com/office/officeart/2005/8/layout/hierarchy2"/>
    <dgm:cxn modelId="{83164120-E5B8-4CA9-B4D5-91E83B68D33A}" type="presOf" srcId="{2D30DEDD-87A8-4077-8F03-BB435F7982D7}" destId="{351B062E-38D9-485E-B4D0-83E783C1470E}" srcOrd="0" destOrd="0" presId="urn:microsoft.com/office/officeart/2005/8/layout/hierarchy2"/>
    <dgm:cxn modelId="{186D638F-EEBC-4CB2-B32E-6E3365B95C1B}" srcId="{A50BA581-69E7-42CB-9641-22A0882B24C1}" destId="{9399AE47-3CE5-4AC8-AA67-B47090D9A46C}" srcOrd="0" destOrd="0" parTransId="{B33D1DA1-3590-4F15-8977-267F95B0983F}" sibTransId="{C94210DA-AA44-4872-845C-A77271B2A2F7}"/>
    <dgm:cxn modelId="{F0A5B65E-1D49-4FCA-A881-34ACE74D278B}" type="presOf" srcId="{AD909730-9AC9-4CFB-972D-13CA40BCCDF7}" destId="{652BBD70-D116-4453-A409-DE26B2D42503}" srcOrd="0" destOrd="0" presId="urn:microsoft.com/office/officeart/2005/8/layout/hierarchy2"/>
    <dgm:cxn modelId="{2032475A-3663-4BEC-B868-ABE4195D2D67}" type="presOf" srcId="{9399AE47-3CE5-4AC8-AA67-B47090D9A46C}" destId="{BD67D53E-F554-4015-A367-60D340CD07E9}" srcOrd="0" destOrd="0" presId="urn:microsoft.com/office/officeart/2005/8/layout/hierarchy2"/>
    <dgm:cxn modelId="{1D3C0A26-DF87-4FA8-AFFC-0763ED5EB0CA}" type="presOf" srcId="{A50BA581-69E7-42CB-9641-22A0882B24C1}" destId="{F944192F-747E-4249-82D0-86AE4CD146CB}" srcOrd="0" destOrd="0" presId="urn:microsoft.com/office/officeart/2005/8/layout/hierarchy2"/>
    <dgm:cxn modelId="{C34D4559-6B0C-4962-BA8F-693522D67B85}" type="presOf" srcId="{6D6B5ABA-8463-4A54-8E56-A6AC795BC37D}" destId="{B1FE9F14-4777-4600-B4F8-40F89B3E1494}" srcOrd="1" destOrd="0" presId="urn:microsoft.com/office/officeart/2005/8/layout/hierarchy2"/>
    <dgm:cxn modelId="{86A391CB-47D2-4F28-AAE9-FB59F33EFD4B}" type="presParOf" srcId="{F944192F-747E-4249-82D0-86AE4CD146CB}" destId="{E0BB2F2A-78E1-4693-9829-752F1DEA791F}" srcOrd="0" destOrd="0" presId="urn:microsoft.com/office/officeart/2005/8/layout/hierarchy2"/>
    <dgm:cxn modelId="{B57A33AA-1C05-4E08-8315-4650ADABD9D2}" type="presParOf" srcId="{E0BB2F2A-78E1-4693-9829-752F1DEA791F}" destId="{BD67D53E-F554-4015-A367-60D340CD07E9}" srcOrd="0" destOrd="0" presId="urn:microsoft.com/office/officeart/2005/8/layout/hierarchy2"/>
    <dgm:cxn modelId="{2FA5EB44-8044-4B76-8C98-A1AAE78927D6}" type="presParOf" srcId="{E0BB2F2A-78E1-4693-9829-752F1DEA791F}" destId="{4ADDD760-E7CA-4CC1-8C07-851518032C40}" srcOrd="1" destOrd="0" presId="urn:microsoft.com/office/officeart/2005/8/layout/hierarchy2"/>
    <dgm:cxn modelId="{C2DDDB15-CF20-444F-A13D-6795932D429F}" type="presParOf" srcId="{4ADDD760-E7CA-4CC1-8C07-851518032C40}" destId="{B3374901-6177-4239-8311-44ED623DD765}" srcOrd="0" destOrd="0" presId="urn:microsoft.com/office/officeart/2005/8/layout/hierarchy2"/>
    <dgm:cxn modelId="{051EE956-220F-484D-A997-F965F6F9CC70}" type="presParOf" srcId="{B3374901-6177-4239-8311-44ED623DD765}" destId="{29F26836-16FA-4F17-AB71-BD7AF0E4B5B4}" srcOrd="0" destOrd="0" presId="urn:microsoft.com/office/officeart/2005/8/layout/hierarchy2"/>
    <dgm:cxn modelId="{65610929-EC11-4F43-9E3F-F9F8552E07F5}" type="presParOf" srcId="{4ADDD760-E7CA-4CC1-8C07-851518032C40}" destId="{C724F6F8-78E7-4934-B39C-7C6EBDB5862B}" srcOrd="1" destOrd="0" presId="urn:microsoft.com/office/officeart/2005/8/layout/hierarchy2"/>
    <dgm:cxn modelId="{579CAD07-E2B3-492B-B44C-7A1BB0BDB8A7}" type="presParOf" srcId="{C724F6F8-78E7-4934-B39C-7C6EBDB5862B}" destId="{351B062E-38D9-485E-B4D0-83E783C1470E}" srcOrd="0" destOrd="0" presId="urn:microsoft.com/office/officeart/2005/8/layout/hierarchy2"/>
    <dgm:cxn modelId="{EED42A18-8F29-4DBA-8DE2-D2016C3A62A3}" type="presParOf" srcId="{C724F6F8-78E7-4934-B39C-7C6EBDB5862B}" destId="{EA8F2EA5-2734-4013-A958-A4C0702D5454}" srcOrd="1" destOrd="0" presId="urn:microsoft.com/office/officeart/2005/8/layout/hierarchy2"/>
    <dgm:cxn modelId="{DB515276-8CBD-46CD-B10D-D552275D5FD3}" type="presParOf" srcId="{4ADDD760-E7CA-4CC1-8C07-851518032C40}" destId="{C3A92016-A7C5-4A62-A237-031878B59F46}" srcOrd="2" destOrd="0" presId="urn:microsoft.com/office/officeart/2005/8/layout/hierarchy2"/>
    <dgm:cxn modelId="{4E0E15D4-E9F4-41AC-9878-215B465AEE1E}" type="presParOf" srcId="{C3A92016-A7C5-4A62-A237-031878B59F46}" destId="{B1FE9F14-4777-4600-B4F8-40F89B3E1494}" srcOrd="0" destOrd="0" presId="urn:microsoft.com/office/officeart/2005/8/layout/hierarchy2"/>
    <dgm:cxn modelId="{67B03493-59CE-416D-99AC-A7455FA02A4A}" type="presParOf" srcId="{4ADDD760-E7CA-4CC1-8C07-851518032C40}" destId="{CAB17241-5182-4E81-9E1D-10F2A69B2D35}" srcOrd="3" destOrd="0" presId="urn:microsoft.com/office/officeart/2005/8/layout/hierarchy2"/>
    <dgm:cxn modelId="{A016F3E3-8B4B-4502-A940-30BE75109B81}" type="presParOf" srcId="{CAB17241-5182-4E81-9E1D-10F2A69B2D35}" destId="{652BBD70-D116-4453-A409-DE26B2D42503}" srcOrd="0" destOrd="0" presId="urn:microsoft.com/office/officeart/2005/8/layout/hierarchy2"/>
    <dgm:cxn modelId="{F6A6DC74-A1E1-4CBF-9775-FCDB1A1EC66C}" type="presParOf" srcId="{CAB17241-5182-4E81-9E1D-10F2A69B2D35}" destId="{DA07EF2F-4FC3-43A7-A3EC-B1B4EE4BC86F}"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D9FD663-0D20-4270-9453-09917BEB0C11}" type="doc">
      <dgm:prSet loTypeId="urn:microsoft.com/office/officeart/2005/8/layout/default#7" loCatId="list" qsTypeId="urn:microsoft.com/office/officeart/2005/8/quickstyle/simple1" qsCatId="simple" csTypeId="urn:microsoft.com/office/officeart/2005/8/colors/colorful3" csCatId="colorful" phldr="1"/>
      <dgm:spPr/>
      <dgm:t>
        <a:bodyPr/>
        <a:lstStyle/>
        <a:p>
          <a:endParaRPr lang="en-US"/>
        </a:p>
      </dgm:t>
    </dgm:pt>
    <dgm:pt modelId="{C1D9BE48-C1D2-45F1-B25C-D0AF028F6DA4}">
      <dgm:prSet phldrT="[Text]"/>
      <dgm:spPr/>
      <dgm:t>
        <a:bodyPr/>
        <a:lstStyle/>
        <a:p>
          <a:pPr rtl="0"/>
          <a:r>
            <a:rPr lang="en" dirty="0" smtClean="0"/>
            <a:t>Method to find an </a:t>
          </a:r>
          <a:r>
            <a:rPr lang="en" dirty="0" smtClean="0">
              <a:solidFill>
                <a:srgbClr val="FFFF00"/>
              </a:solidFill>
            </a:rPr>
            <a:t>optimal match</a:t>
          </a:r>
          <a:r>
            <a:rPr lang="en" dirty="0" smtClean="0"/>
            <a:t> between </a:t>
          </a:r>
          <a:r>
            <a:rPr lang="en" dirty="0" smtClean="0">
              <a:solidFill>
                <a:srgbClr val="FFFF00"/>
              </a:solidFill>
            </a:rPr>
            <a:t>two time series </a:t>
          </a:r>
          <a:r>
            <a:rPr lang="en" dirty="0" smtClean="0"/>
            <a:t>with certain </a:t>
          </a:r>
          <a:r>
            <a:rPr lang="en" dirty="0" smtClean="0">
              <a:solidFill>
                <a:srgbClr val="FFFF00"/>
              </a:solidFill>
            </a:rPr>
            <a:t>restrictions</a:t>
          </a:r>
          <a:r>
            <a:rPr lang="en" dirty="0" smtClean="0"/>
            <a:t>. </a:t>
          </a:r>
          <a:endParaRPr lang="en-US" dirty="0"/>
        </a:p>
      </dgm:t>
    </dgm:pt>
    <dgm:pt modelId="{292FD077-BE0C-4EFF-862C-9B2481218F98}" type="parTrans" cxnId="{8EC27363-B8A6-41B7-A3DA-DAA19E38E2BB}">
      <dgm:prSet/>
      <dgm:spPr/>
      <dgm:t>
        <a:bodyPr/>
        <a:lstStyle/>
        <a:p>
          <a:endParaRPr lang="en-US"/>
        </a:p>
      </dgm:t>
    </dgm:pt>
    <dgm:pt modelId="{4B18DA00-1DF7-4F78-8395-5DC81E96CA5A}" type="sibTrans" cxnId="{8EC27363-B8A6-41B7-A3DA-DAA19E38E2BB}">
      <dgm:prSet/>
      <dgm:spPr/>
      <dgm:t>
        <a:bodyPr/>
        <a:lstStyle/>
        <a:p>
          <a:endParaRPr lang="en-US"/>
        </a:p>
      </dgm:t>
    </dgm:pt>
    <dgm:pt modelId="{218FD87C-AD0A-47F1-AFBC-76BD43E13CF5}">
      <dgm:prSet phldrT="[Text]"/>
      <dgm:spPr/>
      <dgm:t>
        <a:bodyPr/>
        <a:lstStyle/>
        <a:p>
          <a:r>
            <a:rPr lang="en" dirty="0" smtClean="0"/>
            <a:t>The sequences are </a:t>
          </a:r>
          <a:r>
            <a:rPr lang="en" dirty="0" smtClean="0">
              <a:solidFill>
                <a:srgbClr val="002060"/>
              </a:solidFill>
            </a:rPr>
            <a:t>"warped" non-linearly </a:t>
          </a:r>
          <a:r>
            <a:rPr lang="en" dirty="0" smtClean="0"/>
            <a:t>in the time dimension</a:t>
          </a:r>
          <a:endParaRPr lang="en-US" dirty="0"/>
        </a:p>
      </dgm:t>
    </dgm:pt>
    <dgm:pt modelId="{33331CE9-CFAF-470A-A609-0F21133CE24D}" type="parTrans" cxnId="{3E30719B-09B9-412E-96F4-415B0F8740E2}">
      <dgm:prSet/>
      <dgm:spPr/>
      <dgm:t>
        <a:bodyPr/>
        <a:lstStyle/>
        <a:p>
          <a:endParaRPr lang="en-US"/>
        </a:p>
      </dgm:t>
    </dgm:pt>
    <dgm:pt modelId="{E3B225BA-8883-4F68-92AE-D1B8719D0D33}" type="sibTrans" cxnId="{3E30719B-09B9-412E-96F4-415B0F8740E2}">
      <dgm:prSet/>
      <dgm:spPr/>
      <dgm:t>
        <a:bodyPr/>
        <a:lstStyle/>
        <a:p>
          <a:endParaRPr lang="en-US"/>
        </a:p>
      </dgm:t>
    </dgm:pt>
    <dgm:pt modelId="{8792CF90-213F-4F20-AF8C-DC7A4E31E520}">
      <dgm:prSet phldrT="[Text]"/>
      <dgm:spPr/>
      <dgm:t>
        <a:bodyPr/>
        <a:lstStyle/>
        <a:p>
          <a:r>
            <a:rPr lang="en" dirty="0" smtClean="0"/>
            <a:t>to determine a </a:t>
          </a:r>
          <a:r>
            <a:rPr lang="en" dirty="0" smtClean="0">
              <a:solidFill>
                <a:srgbClr val="FFFF00"/>
              </a:solidFill>
            </a:rPr>
            <a:t>measure of their similarity independent of certain non-linear variations in the time dimension</a:t>
          </a:r>
          <a:r>
            <a:rPr lang="en" dirty="0" smtClean="0"/>
            <a:t>. </a:t>
          </a:r>
          <a:endParaRPr lang="en-US" dirty="0"/>
        </a:p>
      </dgm:t>
    </dgm:pt>
    <dgm:pt modelId="{28134582-969D-4B92-AAD8-9581BAF86B18}" type="parTrans" cxnId="{C3A7691A-5585-4AD7-B0A4-EA65F51E6B07}">
      <dgm:prSet/>
      <dgm:spPr/>
      <dgm:t>
        <a:bodyPr/>
        <a:lstStyle/>
        <a:p>
          <a:endParaRPr lang="en-US"/>
        </a:p>
      </dgm:t>
    </dgm:pt>
    <dgm:pt modelId="{9572869B-ED77-435F-A196-DEE483209EBA}" type="sibTrans" cxnId="{C3A7691A-5585-4AD7-B0A4-EA65F51E6B07}">
      <dgm:prSet/>
      <dgm:spPr/>
      <dgm:t>
        <a:bodyPr/>
        <a:lstStyle/>
        <a:p>
          <a:endParaRPr lang="en-US"/>
        </a:p>
      </dgm:t>
    </dgm:pt>
    <dgm:pt modelId="{6404CD0F-6DC2-46D9-AB8E-3BC921D88ED1}" type="pres">
      <dgm:prSet presAssocID="{FD9FD663-0D20-4270-9453-09917BEB0C11}" presName="diagram" presStyleCnt="0">
        <dgm:presLayoutVars>
          <dgm:dir/>
          <dgm:resizeHandles val="exact"/>
        </dgm:presLayoutVars>
      </dgm:prSet>
      <dgm:spPr/>
      <dgm:t>
        <a:bodyPr/>
        <a:lstStyle/>
        <a:p>
          <a:endParaRPr lang="en-US"/>
        </a:p>
      </dgm:t>
    </dgm:pt>
    <dgm:pt modelId="{3309C0E9-5C76-4D89-A60E-5E37C89504CD}" type="pres">
      <dgm:prSet presAssocID="{C1D9BE48-C1D2-45F1-B25C-D0AF028F6DA4}" presName="node" presStyleLbl="node1" presStyleIdx="0" presStyleCnt="3">
        <dgm:presLayoutVars>
          <dgm:bulletEnabled val="1"/>
        </dgm:presLayoutVars>
      </dgm:prSet>
      <dgm:spPr/>
      <dgm:t>
        <a:bodyPr/>
        <a:lstStyle/>
        <a:p>
          <a:endParaRPr lang="en-US"/>
        </a:p>
      </dgm:t>
    </dgm:pt>
    <dgm:pt modelId="{94272415-AE7E-4F2C-80E8-D29DC4412B4B}" type="pres">
      <dgm:prSet presAssocID="{4B18DA00-1DF7-4F78-8395-5DC81E96CA5A}" presName="sibTrans" presStyleCnt="0"/>
      <dgm:spPr/>
    </dgm:pt>
    <dgm:pt modelId="{962ABE6D-54D0-42EA-AC10-9307E6B4721C}" type="pres">
      <dgm:prSet presAssocID="{218FD87C-AD0A-47F1-AFBC-76BD43E13CF5}" presName="node" presStyleLbl="node1" presStyleIdx="1" presStyleCnt="3">
        <dgm:presLayoutVars>
          <dgm:bulletEnabled val="1"/>
        </dgm:presLayoutVars>
      </dgm:prSet>
      <dgm:spPr/>
      <dgm:t>
        <a:bodyPr/>
        <a:lstStyle/>
        <a:p>
          <a:endParaRPr lang="en-US"/>
        </a:p>
      </dgm:t>
    </dgm:pt>
    <dgm:pt modelId="{228C2288-90AA-462F-9772-7107318EE194}" type="pres">
      <dgm:prSet presAssocID="{E3B225BA-8883-4F68-92AE-D1B8719D0D33}" presName="sibTrans" presStyleCnt="0"/>
      <dgm:spPr/>
    </dgm:pt>
    <dgm:pt modelId="{E9938FAD-15E6-41A0-8015-B2982685148F}" type="pres">
      <dgm:prSet presAssocID="{8792CF90-213F-4F20-AF8C-DC7A4E31E520}" presName="node" presStyleLbl="node1" presStyleIdx="2" presStyleCnt="3">
        <dgm:presLayoutVars>
          <dgm:bulletEnabled val="1"/>
        </dgm:presLayoutVars>
      </dgm:prSet>
      <dgm:spPr/>
      <dgm:t>
        <a:bodyPr/>
        <a:lstStyle/>
        <a:p>
          <a:endParaRPr lang="en-US"/>
        </a:p>
      </dgm:t>
    </dgm:pt>
  </dgm:ptLst>
  <dgm:cxnLst>
    <dgm:cxn modelId="{3E30719B-09B9-412E-96F4-415B0F8740E2}" srcId="{FD9FD663-0D20-4270-9453-09917BEB0C11}" destId="{218FD87C-AD0A-47F1-AFBC-76BD43E13CF5}" srcOrd="1" destOrd="0" parTransId="{33331CE9-CFAF-470A-A609-0F21133CE24D}" sibTransId="{E3B225BA-8883-4F68-92AE-D1B8719D0D33}"/>
    <dgm:cxn modelId="{C3A7691A-5585-4AD7-B0A4-EA65F51E6B07}" srcId="{FD9FD663-0D20-4270-9453-09917BEB0C11}" destId="{8792CF90-213F-4F20-AF8C-DC7A4E31E520}" srcOrd="2" destOrd="0" parTransId="{28134582-969D-4B92-AAD8-9581BAF86B18}" sibTransId="{9572869B-ED77-435F-A196-DEE483209EBA}"/>
    <dgm:cxn modelId="{A8388AE4-EB76-4DA3-8926-BE3196F707FE}" type="presOf" srcId="{FD9FD663-0D20-4270-9453-09917BEB0C11}" destId="{6404CD0F-6DC2-46D9-AB8E-3BC921D88ED1}" srcOrd="0" destOrd="0" presId="urn:microsoft.com/office/officeart/2005/8/layout/default#7"/>
    <dgm:cxn modelId="{F971F93A-DA04-42CF-BF4E-2703A97446BC}" type="presOf" srcId="{8792CF90-213F-4F20-AF8C-DC7A4E31E520}" destId="{E9938FAD-15E6-41A0-8015-B2982685148F}" srcOrd="0" destOrd="0" presId="urn:microsoft.com/office/officeart/2005/8/layout/default#7"/>
    <dgm:cxn modelId="{32DBDC5C-FBCE-48B0-BD0B-7F0182A9785A}" type="presOf" srcId="{218FD87C-AD0A-47F1-AFBC-76BD43E13CF5}" destId="{962ABE6D-54D0-42EA-AC10-9307E6B4721C}" srcOrd="0" destOrd="0" presId="urn:microsoft.com/office/officeart/2005/8/layout/default#7"/>
    <dgm:cxn modelId="{8EC27363-B8A6-41B7-A3DA-DAA19E38E2BB}" srcId="{FD9FD663-0D20-4270-9453-09917BEB0C11}" destId="{C1D9BE48-C1D2-45F1-B25C-D0AF028F6DA4}" srcOrd="0" destOrd="0" parTransId="{292FD077-BE0C-4EFF-862C-9B2481218F98}" sibTransId="{4B18DA00-1DF7-4F78-8395-5DC81E96CA5A}"/>
    <dgm:cxn modelId="{9190F616-2D69-4253-8650-E107F31D5819}" type="presOf" srcId="{C1D9BE48-C1D2-45F1-B25C-D0AF028F6DA4}" destId="{3309C0E9-5C76-4D89-A60E-5E37C89504CD}" srcOrd="0" destOrd="0" presId="urn:microsoft.com/office/officeart/2005/8/layout/default#7"/>
    <dgm:cxn modelId="{2BDA6782-73BB-4F2C-85C0-2ABC6CF73FB0}" type="presParOf" srcId="{6404CD0F-6DC2-46D9-AB8E-3BC921D88ED1}" destId="{3309C0E9-5C76-4D89-A60E-5E37C89504CD}" srcOrd="0" destOrd="0" presId="urn:microsoft.com/office/officeart/2005/8/layout/default#7"/>
    <dgm:cxn modelId="{B8C07ABC-FF74-49ED-8697-ADDE3E9A9030}" type="presParOf" srcId="{6404CD0F-6DC2-46D9-AB8E-3BC921D88ED1}" destId="{94272415-AE7E-4F2C-80E8-D29DC4412B4B}" srcOrd="1" destOrd="0" presId="urn:microsoft.com/office/officeart/2005/8/layout/default#7"/>
    <dgm:cxn modelId="{4B38BFBF-F00C-48D3-9355-C2C643AF92D0}" type="presParOf" srcId="{6404CD0F-6DC2-46D9-AB8E-3BC921D88ED1}" destId="{962ABE6D-54D0-42EA-AC10-9307E6B4721C}" srcOrd="2" destOrd="0" presId="urn:microsoft.com/office/officeart/2005/8/layout/default#7"/>
    <dgm:cxn modelId="{B7843D02-32A6-44E3-96E4-0F994BF59633}" type="presParOf" srcId="{6404CD0F-6DC2-46D9-AB8E-3BC921D88ED1}" destId="{228C2288-90AA-462F-9772-7107318EE194}" srcOrd="3" destOrd="0" presId="urn:microsoft.com/office/officeart/2005/8/layout/default#7"/>
    <dgm:cxn modelId="{BE328D21-5623-432D-9CD2-18F0D499F249}" type="presParOf" srcId="{6404CD0F-6DC2-46D9-AB8E-3BC921D88ED1}" destId="{E9938FAD-15E6-41A0-8015-B2982685148F}" srcOrd="4" destOrd="0" presId="urn:microsoft.com/office/officeart/2005/8/layout/defaul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C537667-70F6-4AF3-A634-C040081E1B7D}" type="doc">
      <dgm:prSet loTypeId="urn:microsoft.com/office/officeart/2005/8/layout/default#8" loCatId="list" qsTypeId="urn:microsoft.com/office/officeart/2005/8/quickstyle/simple1" qsCatId="simple" csTypeId="urn:microsoft.com/office/officeart/2005/8/colors/colorful1#1" csCatId="colorful" phldr="1"/>
      <dgm:spPr/>
      <dgm:t>
        <a:bodyPr/>
        <a:lstStyle/>
        <a:p>
          <a:endParaRPr lang="en-US"/>
        </a:p>
      </dgm:t>
    </dgm:pt>
    <dgm:pt modelId="{D38FF208-0ABF-4C16-B839-D0F47181143F}">
      <dgm:prSet phldrT="[Text]"/>
      <dgm:spPr/>
      <dgm:t>
        <a:bodyPr/>
        <a:lstStyle/>
        <a:p>
          <a:r>
            <a:rPr lang="en-US" dirty="0" smtClean="0"/>
            <a:t>Symbolic Aggregate </a:t>
          </a:r>
          <a:r>
            <a:rPr lang="en-US" dirty="0" err="1" smtClean="0"/>
            <a:t>approXimation</a:t>
          </a:r>
          <a:endParaRPr lang="en-US" dirty="0"/>
        </a:p>
      </dgm:t>
    </dgm:pt>
    <dgm:pt modelId="{F956A308-D42B-4DDA-96BF-EF6205FF5F69}" type="parTrans" cxnId="{D423EA59-594F-43D9-818D-4BD3790F468B}">
      <dgm:prSet/>
      <dgm:spPr/>
      <dgm:t>
        <a:bodyPr/>
        <a:lstStyle/>
        <a:p>
          <a:endParaRPr lang="en-US"/>
        </a:p>
      </dgm:t>
    </dgm:pt>
    <dgm:pt modelId="{2C711859-9423-4BF7-A3B3-EA84AFCF467A}" type="sibTrans" cxnId="{D423EA59-594F-43D9-818D-4BD3790F468B}">
      <dgm:prSet/>
      <dgm:spPr/>
      <dgm:t>
        <a:bodyPr/>
        <a:lstStyle/>
        <a:p>
          <a:endParaRPr lang="en-US"/>
        </a:p>
      </dgm:t>
    </dgm:pt>
    <dgm:pt modelId="{F1DAC3CA-A705-4073-A407-DB02E5529664}">
      <dgm:prSet phldrT="[Text]"/>
      <dgm:spPr/>
      <dgm:t>
        <a:bodyPr/>
        <a:lstStyle/>
        <a:p>
          <a:r>
            <a:rPr lang="en-US" dirty="0" smtClean="0"/>
            <a:t>Dimensionality of the symbolic representation is less than the original data</a:t>
          </a:r>
          <a:endParaRPr lang="en-US" dirty="0"/>
        </a:p>
      </dgm:t>
    </dgm:pt>
    <dgm:pt modelId="{77FEB3EF-4620-45E5-8AB0-8DC217295885}" type="parTrans" cxnId="{F5519ADA-0D16-4BB3-B3F3-78625EA810A2}">
      <dgm:prSet/>
      <dgm:spPr/>
      <dgm:t>
        <a:bodyPr/>
        <a:lstStyle/>
        <a:p>
          <a:endParaRPr lang="en-US"/>
        </a:p>
      </dgm:t>
    </dgm:pt>
    <dgm:pt modelId="{1F5FB9E0-75BC-4A89-B2CC-7841A0C5A190}" type="sibTrans" cxnId="{F5519ADA-0D16-4BB3-B3F3-78625EA810A2}">
      <dgm:prSet/>
      <dgm:spPr/>
      <dgm:t>
        <a:bodyPr/>
        <a:lstStyle/>
        <a:p>
          <a:endParaRPr lang="en-US"/>
        </a:p>
      </dgm:t>
    </dgm:pt>
    <dgm:pt modelId="{21BE8B8B-05BC-4379-B397-C0914EBEEC51}">
      <dgm:prSet phldrT="[Text]"/>
      <dgm:spPr/>
      <dgm:t>
        <a:bodyPr/>
        <a:lstStyle/>
        <a:p>
          <a:r>
            <a:rPr lang="en-US" dirty="0" smtClean="0"/>
            <a:t>Allows a time series of arbitrary length n to be reduced to a string of arbitrary length w (w&lt;n)</a:t>
          </a:r>
          <a:endParaRPr lang="en-US" dirty="0"/>
        </a:p>
      </dgm:t>
    </dgm:pt>
    <dgm:pt modelId="{54A53C15-345C-45C0-AC5D-9D393717D29B}" type="parTrans" cxnId="{E8313B8B-1891-42C6-AB0C-05162CC0A934}">
      <dgm:prSet/>
      <dgm:spPr/>
      <dgm:t>
        <a:bodyPr/>
        <a:lstStyle/>
        <a:p>
          <a:endParaRPr lang="en-US"/>
        </a:p>
      </dgm:t>
    </dgm:pt>
    <dgm:pt modelId="{41AD0CE2-FE67-49DD-AA2B-CEBE5E416F2E}" type="sibTrans" cxnId="{E8313B8B-1891-42C6-AB0C-05162CC0A934}">
      <dgm:prSet/>
      <dgm:spPr/>
      <dgm:t>
        <a:bodyPr/>
        <a:lstStyle/>
        <a:p>
          <a:endParaRPr lang="en-US"/>
        </a:p>
      </dgm:t>
    </dgm:pt>
    <dgm:pt modelId="{51E2DDFC-03D6-4498-B7F7-511E78177340}">
      <dgm:prSet phldrT="[Text]"/>
      <dgm:spPr/>
      <dgm:t>
        <a:bodyPr/>
        <a:lstStyle/>
        <a:p>
          <a:r>
            <a:rPr lang="en-US" dirty="0" smtClean="0"/>
            <a:t>Intermediate representation between the raw time series and symbolic strings</a:t>
          </a:r>
          <a:endParaRPr lang="en-US" dirty="0"/>
        </a:p>
      </dgm:t>
    </dgm:pt>
    <dgm:pt modelId="{3B8BE858-8F7B-4C70-953D-B063EF3BDCCD}" type="parTrans" cxnId="{33A7E9D4-41F1-4F3C-B44C-0F3DB63FCA99}">
      <dgm:prSet/>
      <dgm:spPr/>
      <dgm:t>
        <a:bodyPr/>
        <a:lstStyle/>
        <a:p>
          <a:endParaRPr lang="en-US"/>
        </a:p>
      </dgm:t>
    </dgm:pt>
    <dgm:pt modelId="{D05967F4-0781-430B-AC8B-B0B5D6DA72E9}" type="sibTrans" cxnId="{33A7E9D4-41F1-4F3C-B44C-0F3DB63FCA99}">
      <dgm:prSet/>
      <dgm:spPr/>
      <dgm:t>
        <a:bodyPr/>
        <a:lstStyle/>
        <a:p>
          <a:endParaRPr lang="en-US"/>
        </a:p>
      </dgm:t>
    </dgm:pt>
    <dgm:pt modelId="{ABCD5420-FE48-4B91-9E71-7159161ED5D1}" type="pres">
      <dgm:prSet presAssocID="{8C537667-70F6-4AF3-A634-C040081E1B7D}" presName="diagram" presStyleCnt="0">
        <dgm:presLayoutVars>
          <dgm:dir/>
          <dgm:resizeHandles val="exact"/>
        </dgm:presLayoutVars>
      </dgm:prSet>
      <dgm:spPr/>
      <dgm:t>
        <a:bodyPr/>
        <a:lstStyle/>
        <a:p>
          <a:endParaRPr lang="en-US"/>
        </a:p>
      </dgm:t>
    </dgm:pt>
    <dgm:pt modelId="{DC6D9802-2D31-41D1-B8B4-FB51712D4FEF}" type="pres">
      <dgm:prSet presAssocID="{D38FF208-0ABF-4C16-B839-D0F47181143F}" presName="node" presStyleLbl="node1" presStyleIdx="0" presStyleCnt="4">
        <dgm:presLayoutVars>
          <dgm:bulletEnabled val="1"/>
        </dgm:presLayoutVars>
      </dgm:prSet>
      <dgm:spPr/>
      <dgm:t>
        <a:bodyPr/>
        <a:lstStyle/>
        <a:p>
          <a:endParaRPr lang="en-US"/>
        </a:p>
      </dgm:t>
    </dgm:pt>
    <dgm:pt modelId="{7A7EDEB5-357C-493B-91D0-2D87D9606F80}" type="pres">
      <dgm:prSet presAssocID="{2C711859-9423-4BF7-A3B3-EA84AFCF467A}" presName="sibTrans" presStyleCnt="0"/>
      <dgm:spPr/>
    </dgm:pt>
    <dgm:pt modelId="{F61DB5D2-877F-43E0-AD43-678B229E3C7B}" type="pres">
      <dgm:prSet presAssocID="{F1DAC3CA-A705-4073-A407-DB02E5529664}" presName="node" presStyleLbl="node1" presStyleIdx="1" presStyleCnt="4">
        <dgm:presLayoutVars>
          <dgm:bulletEnabled val="1"/>
        </dgm:presLayoutVars>
      </dgm:prSet>
      <dgm:spPr/>
      <dgm:t>
        <a:bodyPr/>
        <a:lstStyle/>
        <a:p>
          <a:endParaRPr lang="en-US"/>
        </a:p>
      </dgm:t>
    </dgm:pt>
    <dgm:pt modelId="{3FF8F43C-C41B-4FB1-8C51-C22A8B536F4A}" type="pres">
      <dgm:prSet presAssocID="{1F5FB9E0-75BC-4A89-B2CC-7841A0C5A190}" presName="sibTrans" presStyleCnt="0"/>
      <dgm:spPr/>
    </dgm:pt>
    <dgm:pt modelId="{7A1EFD8F-F43B-4D6B-AD5D-532061FEFD55}" type="pres">
      <dgm:prSet presAssocID="{21BE8B8B-05BC-4379-B397-C0914EBEEC51}" presName="node" presStyleLbl="node1" presStyleIdx="2" presStyleCnt="4">
        <dgm:presLayoutVars>
          <dgm:bulletEnabled val="1"/>
        </dgm:presLayoutVars>
      </dgm:prSet>
      <dgm:spPr/>
      <dgm:t>
        <a:bodyPr/>
        <a:lstStyle/>
        <a:p>
          <a:endParaRPr lang="en-US"/>
        </a:p>
      </dgm:t>
    </dgm:pt>
    <dgm:pt modelId="{6730AC2A-988C-4C56-BF50-9B07DF6ECC8C}" type="pres">
      <dgm:prSet presAssocID="{41AD0CE2-FE67-49DD-AA2B-CEBE5E416F2E}" presName="sibTrans" presStyleCnt="0"/>
      <dgm:spPr/>
    </dgm:pt>
    <dgm:pt modelId="{3281927D-15A4-45DF-B910-573E363D0CA8}" type="pres">
      <dgm:prSet presAssocID="{51E2DDFC-03D6-4498-B7F7-511E78177340}" presName="node" presStyleLbl="node1" presStyleIdx="3" presStyleCnt="4">
        <dgm:presLayoutVars>
          <dgm:bulletEnabled val="1"/>
        </dgm:presLayoutVars>
      </dgm:prSet>
      <dgm:spPr/>
      <dgm:t>
        <a:bodyPr/>
        <a:lstStyle/>
        <a:p>
          <a:endParaRPr lang="en-US"/>
        </a:p>
      </dgm:t>
    </dgm:pt>
  </dgm:ptLst>
  <dgm:cxnLst>
    <dgm:cxn modelId="{D423EA59-594F-43D9-818D-4BD3790F468B}" srcId="{8C537667-70F6-4AF3-A634-C040081E1B7D}" destId="{D38FF208-0ABF-4C16-B839-D0F47181143F}" srcOrd="0" destOrd="0" parTransId="{F956A308-D42B-4DDA-96BF-EF6205FF5F69}" sibTransId="{2C711859-9423-4BF7-A3B3-EA84AFCF467A}"/>
    <dgm:cxn modelId="{B1D6C771-AF72-49E3-9108-FD5FB861DD2E}" type="presOf" srcId="{8C537667-70F6-4AF3-A634-C040081E1B7D}" destId="{ABCD5420-FE48-4B91-9E71-7159161ED5D1}" srcOrd="0" destOrd="0" presId="urn:microsoft.com/office/officeart/2005/8/layout/default#8"/>
    <dgm:cxn modelId="{33A7E9D4-41F1-4F3C-B44C-0F3DB63FCA99}" srcId="{8C537667-70F6-4AF3-A634-C040081E1B7D}" destId="{51E2DDFC-03D6-4498-B7F7-511E78177340}" srcOrd="3" destOrd="0" parTransId="{3B8BE858-8F7B-4C70-953D-B063EF3BDCCD}" sibTransId="{D05967F4-0781-430B-AC8B-B0B5D6DA72E9}"/>
    <dgm:cxn modelId="{D7675B38-1737-404F-AB53-937B5577743F}" type="presOf" srcId="{21BE8B8B-05BC-4379-B397-C0914EBEEC51}" destId="{7A1EFD8F-F43B-4D6B-AD5D-532061FEFD55}" srcOrd="0" destOrd="0" presId="urn:microsoft.com/office/officeart/2005/8/layout/default#8"/>
    <dgm:cxn modelId="{5BCC8947-D8F2-4A35-8FE2-FE80EABC6933}" type="presOf" srcId="{D38FF208-0ABF-4C16-B839-D0F47181143F}" destId="{DC6D9802-2D31-41D1-B8B4-FB51712D4FEF}" srcOrd="0" destOrd="0" presId="urn:microsoft.com/office/officeart/2005/8/layout/default#8"/>
    <dgm:cxn modelId="{F5519ADA-0D16-4BB3-B3F3-78625EA810A2}" srcId="{8C537667-70F6-4AF3-A634-C040081E1B7D}" destId="{F1DAC3CA-A705-4073-A407-DB02E5529664}" srcOrd="1" destOrd="0" parTransId="{77FEB3EF-4620-45E5-8AB0-8DC217295885}" sibTransId="{1F5FB9E0-75BC-4A89-B2CC-7841A0C5A190}"/>
    <dgm:cxn modelId="{7FADE323-5E5A-424C-B04A-EB26C7EA8230}" type="presOf" srcId="{51E2DDFC-03D6-4498-B7F7-511E78177340}" destId="{3281927D-15A4-45DF-B910-573E363D0CA8}" srcOrd="0" destOrd="0" presId="urn:microsoft.com/office/officeart/2005/8/layout/default#8"/>
    <dgm:cxn modelId="{3BC0229F-1738-42D8-A4E2-177EED7A7708}" type="presOf" srcId="{F1DAC3CA-A705-4073-A407-DB02E5529664}" destId="{F61DB5D2-877F-43E0-AD43-678B229E3C7B}" srcOrd="0" destOrd="0" presId="urn:microsoft.com/office/officeart/2005/8/layout/default#8"/>
    <dgm:cxn modelId="{E8313B8B-1891-42C6-AB0C-05162CC0A934}" srcId="{8C537667-70F6-4AF3-A634-C040081E1B7D}" destId="{21BE8B8B-05BC-4379-B397-C0914EBEEC51}" srcOrd="2" destOrd="0" parTransId="{54A53C15-345C-45C0-AC5D-9D393717D29B}" sibTransId="{41AD0CE2-FE67-49DD-AA2B-CEBE5E416F2E}"/>
    <dgm:cxn modelId="{850487B7-0BFB-4493-BE18-F94FC3F8D94D}" type="presParOf" srcId="{ABCD5420-FE48-4B91-9E71-7159161ED5D1}" destId="{DC6D9802-2D31-41D1-B8B4-FB51712D4FEF}" srcOrd="0" destOrd="0" presId="urn:microsoft.com/office/officeart/2005/8/layout/default#8"/>
    <dgm:cxn modelId="{6D8FE4A2-7FF9-48D7-B8C9-BE6AE8DBD4DE}" type="presParOf" srcId="{ABCD5420-FE48-4B91-9E71-7159161ED5D1}" destId="{7A7EDEB5-357C-493B-91D0-2D87D9606F80}" srcOrd="1" destOrd="0" presId="urn:microsoft.com/office/officeart/2005/8/layout/default#8"/>
    <dgm:cxn modelId="{468DC932-24D2-4DF1-BAFC-E713D3F0369F}" type="presParOf" srcId="{ABCD5420-FE48-4B91-9E71-7159161ED5D1}" destId="{F61DB5D2-877F-43E0-AD43-678B229E3C7B}" srcOrd="2" destOrd="0" presId="urn:microsoft.com/office/officeart/2005/8/layout/default#8"/>
    <dgm:cxn modelId="{60E93A95-D505-4C85-AF09-AC90C399E6D8}" type="presParOf" srcId="{ABCD5420-FE48-4B91-9E71-7159161ED5D1}" destId="{3FF8F43C-C41B-4FB1-8C51-C22A8B536F4A}" srcOrd="3" destOrd="0" presId="urn:microsoft.com/office/officeart/2005/8/layout/default#8"/>
    <dgm:cxn modelId="{0388EB3F-B781-44BF-89C6-A95C7F9ED307}" type="presParOf" srcId="{ABCD5420-FE48-4B91-9E71-7159161ED5D1}" destId="{7A1EFD8F-F43B-4D6B-AD5D-532061FEFD55}" srcOrd="4" destOrd="0" presId="urn:microsoft.com/office/officeart/2005/8/layout/default#8"/>
    <dgm:cxn modelId="{B7413930-33A4-443C-B6A4-BB8DD925C934}" type="presParOf" srcId="{ABCD5420-FE48-4B91-9E71-7159161ED5D1}" destId="{6730AC2A-988C-4C56-BF50-9B07DF6ECC8C}" srcOrd="5" destOrd="0" presId="urn:microsoft.com/office/officeart/2005/8/layout/default#8"/>
    <dgm:cxn modelId="{A8C49FE3-1165-45F8-A210-C46D829617FA}" type="presParOf" srcId="{ABCD5420-FE48-4B91-9E71-7159161ED5D1}" destId="{3281927D-15A4-45DF-B910-573E363D0CA8}" srcOrd="6" destOrd="0" presId="urn:microsoft.com/office/officeart/2005/8/layout/default#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E4CF0B-6B0D-42EC-B238-B1EE7A1E697A}" type="doc">
      <dgm:prSet loTypeId="urn:microsoft.com/office/officeart/2005/8/layout/vList4#2" loCatId="list" qsTypeId="urn:microsoft.com/office/officeart/2005/8/quickstyle/simple1" qsCatId="simple" csTypeId="urn:microsoft.com/office/officeart/2005/8/colors/accent1_2" csCatId="accent1" phldr="1"/>
      <dgm:spPr/>
      <dgm:t>
        <a:bodyPr/>
        <a:lstStyle/>
        <a:p>
          <a:endParaRPr lang="en-US"/>
        </a:p>
      </dgm:t>
    </dgm:pt>
    <dgm:pt modelId="{D36C084A-B444-4B62-8EE6-34D297FED31A}">
      <dgm:prSet phldrT="[Text]"/>
      <dgm:spPr/>
      <dgm:t>
        <a:bodyPr/>
        <a:lstStyle/>
        <a:p>
          <a:r>
            <a:rPr lang="en-US" dirty="0" smtClean="0"/>
            <a:t>Dimensionality Reduction Via PAA</a:t>
          </a:r>
          <a:endParaRPr lang="en-US" dirty="0"/>
        </a:p>
      </dgm:t>
    </dgm:pt>
    <dgm:pt modelId="{49B9AE18-9C69-40C6-A3A1-7C0327CD669D}" type="parTrans" cxnId="{12284733-72DF-447A-95FB-F303F026FBD7}">
      <dgm:prSet/>
      <dgm:spPr/>
      <dgm:t>
        <a:bodyPr/>
        <a:lstStyle/>
        <a:p>
          <a:endParaRPr lang="en-US"/>
        </a:p>
      </dgm:t>
    </dgm:pt>
    <dgm:pt modelId="{03A03A2A-E561-4FBC-96F2-2B293A44D1C8}" type="sibTrans" cxnId="{12284733-72DF-447A-95FB-F303F026FBD7}">
      <dgm:prSet/>
      <dgm:spPr/>
      <dgm:t>
        <a:bodyPr/>
        <a:lstStyle/>
        <a:p>
          <a:endParaRPr lang="en-US"/>
        </a:p>
      </dgm:t>
    </dgm:pt>
    <dgm:pt modelId="{924B93B7-A0AA-401E-BF93-D34642B5677A}">
      <dgm:prSet phldrT="[Text]"/>
      <dgm:spPr/>
      <dgm:t>
        <a:bodyPr/>
        <a:lstStyle/>
        <a:p>
          <a:r>
            <a:rPr lang="en-US" dirty="0" smtClean="0"/>
            <a:t>A time series C of length n</a:t>
          </a:r>
          <a:endParaRPr lang="en-US" dirty="0"/>
        </a:p>
      </dgm:t>
    </dgm:pt>
    <dgm:pt modelId="{B9AD036D-8049-419E-A4D7-896F7932041B}" type="parTrans" cxnId="{37DC9376-7796-4FE1-B2EB-74C368F422A6}">
      <dgm:prSet/>
      <dgm:spPr/>
      <dgm:t>
        <a:bodyPr/>
        <a:lstStyle/>
        <a:p>
          <a:endParaRPr lang="en-US"/>
        </a:p>
      </dgm:t>
    </dgm:pt>
    <dgm:pt modelId="{C531CAD2-22B6-41B9-8165-81F57B5F7B8B}" type="sibTrans" cxnId="{37DC9376-7796-4FE1-B2EB-74C368F422A6}">
      <dgm:prSet/>
      <dgm:spPr/>
      <dgm:t>
        <a:bodyPr/>
        <a:lstStyle/>
        <a:p>
          <a:endParaRPr lang="en-US"/>
        </a:p>
      </dgm:t>
    </dgm:pt>
    <dgm:pt modelId="{F9D12D32-BB8F-4208-BF06-A15E3F0EA920}">
      <dgm:prSet phldrT="[Text]"/>
      <dgm:spPr/>
      <dgm:t>
        <a:bodyPr/>
        <a:lstStyle/>
        <a:p>
          <a:r>
            <a:rPr lang="en-US" dirty="0" smtClean="0"/>
            <a:t>`</a:t>
          </a:r>
          <a:endParaRPr lang="en-US" dirty="0"/>
        </a:p>
      </dgm:t>
    </dgm:pt>
    <dgm:pt modelId="{91CACC32-2079-4C1D-A068-6813BFF8DD7A}" type="parTrans" cxnId="{457711EA-7891-4E08-9979-3CD1E7AC9C98}">
      <dgm:prSet/>
      <dgm:spPr/>
      <dgm:t>
        <a:bodyPr/>
        <a:lstStyle/>
        <a:p>
          <a:endParaRPr lang="en-US"/>
        </a:p>
      </dgm:t>
    </dgm:pt>
    <dgm:pt modelId="{27343908-BA31-4D2A-90D9-010D73D93909}" type="sibTrans" cxnId="{457711EA-7891-4E08-9979-3CD1E7AC9C98}">
      <dgm:prSet/>
      <dgm:spPr/>
      <dgm:t>
        <a:bodyPr/>
        <a:lstStyle/>
        <a:p>
          <a:endParaRPr lang="en-US"/>
        </a:p>
      </dgm:t>
    </dgm:pt>
    <dgm:pt modelId="{AC671ADC-F502-43C9-A2DF-3B324F77923A}">
      <dgm:prSet phldrT="[Text]"/>
      <dgm:spPr/>
      <dgm:t>
        <a:bodyPr/>
        <a:lstStyle/>
        <a:p>
          <a:r>
            <a:rPr lang="en-US" dirty="0" smtClean="0"/>
            <a:t>Obtaining Breakpoints</a:t>
          </a:r>
          <a:endParaRPr lang="en-US" dirty="0"/>
        </a:p>
      </dgm:t>
    </dgm:pt>
    <dgm:pt modelId="{C654E49B-0E50-414C-8234-A99410E4D9DA}" type="parTrans" cxnId="{CB86AC36-3ACD-4B38-A961-02360B391137}">
      <dgm:prSet/>
      <dgm:spPr/>
      <dgm:t>
        <a:bodyPr/>
        <a:lstStyle/>
        <a:p>
          <a:endParaRPr lang="en-US"/>
        </a:p>
      </dgm:t>
    </dgm:pt>
    <dgm:pt modelId="{4E47EBF6-A314-4B65-92FF-7B45B852E077}" type="sibTrans" cxnId="{CB86AC36-3ACD-4B38-A961-02360B391137}">
      <dgm:prSet/>
      <dgm:spPr/>
      <dgm:t>
        <a:bodyPr/>
        <a:lstStyle/>
        <a:p>
          <a:endParaRPr lang="en-US"/>
        </a:p>
      </dgm:t>
    </dgm:pt>
    <dgm:pt modelId="{029C7B46-60E0-46ED-928A-FB579316E753}">
      <dgm:prSet phldrT="[Text]"/>
      <dgm:spPr/>
      <dgm:t>
        <a:bodyPr/>
        <a:lstStyle/>
        <a:p>
          <a:r>
            <a:rPr lang="en-US" dirty="0" smtClean="0"/>
            <a:t>determine the breakpoints that will produce a equal-sized areas under Gaussian curve.</a:t>
          </a:r>
          <a:endParaRPr lang="en-US" dirty="0"/>
        </a:p>
      </dgm:t>
    </dgm:pt>
    <dgm:pt modelId="{82894530-853D-42D0-AAC3-64837C0B8CE5}" type="parTrans" cxnId="{1F9DE09C-106C-4401-B7F0-69A010E257CC}">
      <dgm:prSet/>
      <dgm:spPr/>
      <dgm:t>
        <a:bodyPr/>
        <a:lstStyle/>
        <a:p>
          <a:endParaRPr lang="en-US"/>
        </a:p>
      </dgm:t>
    </dgm:pt>
    <dgm:pt modelId="{111061B6-7099-4B3C-884F-9DC1CD040A20}" type="sibTrans" cxnId="{1F9DE09C-106C-4401-B7F0-69A010E257CC}">
      <dgm:prSet/>
      <dgm:spPr/>
      <dgm:t>
        <a:bodyPr/>
        <a:lstStyle/>
        <a:p>
          <a:endParaRPr lang="en-US"/>
        </a:p>
      </dgm:t>
    </dgm:pt>
    <dgm:pt modelId="{60915AB6-17C8-491F-8F16-699E19BD614B}">
      <dgm:prSet phldrT="[Text]"/>
      <dgm:spPr/>
      <dgm:t>
        <a:bodyPr/>
        <a:lstStyle/>
        <a:p>
          <a:r>
            <a:rPr lang="en-US" dirty="0" err="1" smtClean="0"/>
            <a:t>Discretization</a:t>
          </a:r>
          <a:endParaRPr lang="en-US" dirty="0"/>
        </a:p>
      </dgm:t>
    </dgm:pt>
    <dgm:pt modelId="{D2134340-4A36-4614-892B-A56C58A1C7FB}" type="parTrans" cxnId="{184DA5F7-BBE3-4451-9E7F-1B1B62D71AE3}">
      <dgm:prSet/>
      <dgm:spPr/>
      <dgm:t>
        <a:bodyPr/>
        <a:lstStyle/>
        <a:p>
          <a:endParaRPr lang="en-US"/>
        </a:p>
      </dgm:t>
    </dgm:pt>
    <dgm:pt modelId="{B7C0C175-F862-44C5-AC2D-0C75CABAAA35}" type="sibTrans" cxnId="{184DA5F7-BBE3-4451-9E7F-1B1B62D71AE3}">
      <dgm:prSet/>
      <dgm:spPr/>
      <dgm:t>
        <a:bodyPr/>
        <a:lstStyle/>
        <a:p>
          <a:endParaRPr lang="en-US"/>
        </a:p>
      </dgm:t>
    </dgm:pt>
    <dgm:pt modelId="{376B47BF-C95D-4E53-BA0D-323799B6E811}">
      <dgm:prSet phldrT="[Text]"/>
      <dgm:spPr/>
      <dgm:t>
        <a:bodyPr/>
        <a:lstStyle/>
        <a:p>
          <a:r>
            <a:rPr lang="en-US" dirty="0" smtClean="0"/>
            <a:t>All PAA coefficients that are below the smallest breakpoint are mapped to the symbol a</a:t>
          </a:r>
          <a:endParaRPr lang="en-US" dirty="0"/>
        </a:p>
      </dgm:t>
    </dgm:pt>
    <dgm:pt modelId="{6ECD568A-831A-49C7-817C-F6D5C4FCB20E}" type="parTrans" cxnId="{D0C0E1DE-F3B3-4291-B2EA-04FFFC00A556}">
      <dgm:prSet/>
      <dgm:spPr/>
      <dgm:t>
        <a:bodyPr/>
        <a:lstStyle/>
        <a:p>
          <a:endParaRPr lang="en-US"/>
        </a:p>
      </dgm:t>
    </dgm:pt>
    <dgm:pt modelId="{AC7DC842-4B5B-4562-AB81-041AF3B951F8}" type="sibTrans" cxnId="{D0C0E1DE-F3B3-4291-B2EA-04FFFC00A556}">
      <dgm:prSet/>
      <dgm:spPr/>
      <dgm:t>
        <a:bodyPr/>
        <a:lstStyle/>
        <a:p>
          <a:endParaRPr lang="en-US"/>
        </a:p>
      </dgm:t>
    </dgm:pt>
    <dgm:pt modelId="{3AE7D98E-EDF5-4A7C-B0E2-FE84DE40DE33}">
      <dgm:prSet/>
      <dgm:spPr/>
      <dgm:t>
        <a:bodyPr/>
        <a:lstStyle/>
        <a:p>
          <a:r>
            <a:rPr lang="en-US" dirty="0" smtClean="0"/>
            <a:t>can be represented in a w-dimensional space by a vector C</a:t>
          </a:r>
          <a:endParaRPr lang="en-US" dirty="0"/>
        </a:p>
      </dgm:t>
    </dgm:pt>
    <dgm:pt modelId="{C58A5F16-A407-416C-AA59-05D745796B90}" type="parTrans" cxnId="{7895D921-3CE9-4BB2-8018-77959800EA3C}">
      <dgm:prSet/>
      <dgm:spPr/>
      <dgm:t>
        <a:bodyPr/>
        <a:lstStyle/>
        <a:p>
          <a:endParaRPr lang="en-US"/>
        </a:p>
      </dgm:t>
    </dgm:pt>
    <dgm:pt modelId="{54343104-ADDD-47B9-9A68-1122DFB6F5E5}" type="sibTrans" cxnId="{7895D921-3CE9-4BB2-8018-77959800EA3C}">
      <dgm:prSet/>
      <dgm:spPr/>
      <dgm:t>
        <a:bodyPr/>
        <a:lstStyle/>
        <a:p>
          <a:endParaRPr lang="en-US"/>
        </a:p>
      </dgm:t>
    </dgm:pt>
    <dgm:pt modelId="{31CC47A3-2B19-404D-8C1D-AC7D95CFD375}">
      <dgm:prSet/>
      <dgm:spPr/>
      <dgm:t>
        <a:bodyPr/>
        <a:lstStyle/>
        <a:p>
          <a:r>
            <a:rPr lang="en-US" dirty="0" smtClean="0"/>
            <a:t>The </a:t>
          </a:r>
          <a:r>
            <a:rPr lang="en-US" dirty="0" err="1" smtClean="0"/>
            <a:t>i</a:t>
          </a:r>
          <a:r>
            <a:rPr lang="en-US" baseline="30000" dirty="0" err="1" smtClean="0"/>
            <a:t>th</a:t>
          </a:r>
          <a:r>
            <a:rPr lang="en-US" dirty="0" smtClean="0"/>
            <a:t>  element of C is calculated by the following equation:</a:t>
          </a:r>
          <a:endParaRPr lang="en-US" dirty="0"/>
        </a:p>
      </dgm:t>
    </dgm:pt>
    <dgm:pt modelId="{E83FE222-C43B-4823-9C92-E6FE55E9576E}" type="parTrans" cxnId="{9425C458-D1C9-43C7-86A8-A13576E50F27}">
      <dgm:prSet/>
      <dgm:spPr/>
      <dgm:t>
        <a:bodyPr/>
        <a:lstStyle/>
        <a:p>
          <a:endParaRPr lang="en-US"/>
        </a:p>
      </dgm:t>
    </dgm:pt>
    <dgm:pt modelId="{9024B2EC-76FD-4006-A762-DACCC0A3CC13}" type="sibTrans" cxnId="{9425C458-D1C9-43C7-86A8-A13576E50F27}">
      <dgm:prSet/>
      <dgm:spPr/>
      <dgm:t>
        <a:bodyPr/>
        <a:lstStyle/>
        <a:p>
          <a:endParaRPr lang="en-US"/>
        </a:p>
      </dgm:t>
    </dgm:pt>
    <dgm:pt modelId="{24D2B4D2-2B3D-403A-AA94-A92F85A1FB41}">
      <dgm:prSet phldrT="[Text]"/>
      <dgm:spPr/>
      <dgm:t>
        <a:bodyPr/>
        <a:lstStyle/>
        <a:p>
          <a:endParaRPr lang="en-US" dirty="0"/>
        </a:p>
      </dgm:t>
    </dgm:pt>
    <dgm:pt modelId="{8FE078BD-1CB6-4E8E-83EB-3B67E75042B2}" type="parTrans" cxnId="{796EC584-96C7-4396-9C7A-FAA5DA1F0157}">
      <dgm:prSet/>
      <dgm:spPr/>
      <dgm:t>
        <a:bodyPr/>
        <a:lstStyle/>
        <a:p>
          <a:endParaRPr lang="en-US"/>
        </a:p>
      </dgm:t>
    </dgm:pt>
    <dgm:pt modelId="{868E2DFD-DE0A-4C1B-922A-BD9D565F8DAB}" type="sibTrans" cxnId="{796EC584-96C7-4396-9C7A-FAA5DA1F0157}">
      <dgm:prSet/>
      <dgm:spPr/>
      <dgm:t>
        <a:bodyPr/>
        <a:lstStyle/>
        <a:p>
          <a:endParaRPr lang="en-US"/>
        </a:p>
      </dgm:t>
    </dgm:pt>
    <dgm:pt modelId="{6F8B6AF0-F92D-4631-8F6D-9217FC692464}">
      <dgm:prSet phldrT="[Text]"/>
      <dgm:spPr/>
      <dgm:t>
        <a:bodyPr/>
        <a:lstStyle/>
        <a:p>
          <a:r>
            <a:rPr lang="en-US" dirty="0" smtClean="0"/>
            <a:t>All coefficients greater than or equal to the smallest breakpoint and less than the second smallest breakpoint are mapped to the symbol b, </a:t>
          </a:r>
          <a:endParaRPr lang="en-US" dirty="0"/>
        </a:p>
      </dgm:t>
    </dgm:pt>
    <dgm:pt modelId="{235DC322-2777-4212-9CE1-B09B3FEA47A3}" type="parTrans" cxnId="{3C16EDB9-9354-49BF-B1F4-842CA287F249}">
      <dgm:prSet/>
      <dgm:spPr/>
      <dgm:t>
        <a:bodyPr/>
        <a:lstStyle/>
        <a:p>
          <a:endParaRPr lang="en-US"/>
        </a:p>
      </dgm:t>
    </dgm:pt>
    <dgm:pt modelId="{1488D17B-1F3E-4202-B99D-5EB1361549CF}" type="sibTrans" cxnId="{3C16EDB9-9354-49BF-B1F4-842CA287F249}">
      <dgm:prSet/>
      <dgm:spPr/>
      <dgm:t>
        <a:bodyPr/>
        <a:lstStyle/>
        <a:p>
          <a:endParaRPr lang="en-US"/>
        </a:p>
      </dgm:t>
    </dgm:pt>
    <dgm:pt modelId="{C6D5C730-2454-4943-9ADE-C009F4FCB0F2}">
      <dgm:prSet phldrT="[Text]"/>
      <dgm:spPr/>
      <dgm:t>
        <a:bodyPr/>
        <a:lstStyle/>
        <a:p>
          <a:r>
            <a:rPr lang="en-US" dirty="0" smtClean="0"/>
            <a:t>Etc</a:t>
          </a:r>
          <a:endParaRPr lang="en-US" dirty="0"/>
        </a:p>
      </dgm:t>
    </dgm:pt>
    <dgm:pt modelId="{D0CD020A-8689-49AC-B14D-CE93BD5A4296}" type="parTrans" cxnId="{5EC12032-6D30-4D3D-9A71-557BF0DB4949}">
      <dgm:prSet/>
      <dgm:spPr/>
      <dgm:t>
        <a:bodyPr/>
        <a:lstStyle/>
        <a:p>
          <a:endParaRPr lang="en-US"/>
        </a:p>
      </dgm:t>
    </dgm:pt>
    <dgm:pt modelId="{F34FF3FD-4380-4446-8C91-E6027068BE27}" type="sibTrans" cxnId="{5EC12032-6D30-4D3D-9A71-557BF0DB4949}">
      <dgm:prSet/>
      <dgm:spPr/>
      <dgm:t>
        <a:bodyPr/>
        <a:lstStyle/>
        <a:p>
          <a:endParaRPr lang="en-US"/>
        </a:p>
      </dgm:t>
    </dgm:pt>
    <dgm:pt modelId="{6C809860-26C4-4FA6-B6C8-C6490A69B583}">
      <dgm:prSet phldrT="[Text]"/>
      <dgm:spPr/>
      <dgm:t>
        <a:bodyPr/>
        <a:lstStyle/>
        <a:p>
          <a:r>
            <a:rPr lang="en-US" dirty="0" smtClean="0"/>
            <a:t>Distance Measure</a:t>
          </a:r>
          <a:endParaRPr lang="en-US" dirty="0"/>
        </a:p>
      </dgm:t>
    </dgm:pt>
    <dgm:pt modelId="{8B71F800-C0A3-4003-8FD1-675C90E0BD17}" type="parTrans" cxnId="{1D007CEC-406B-456A-AD7F-1A0807558190}">
      <dgm:prSet/>
      <dgm:spPr/>
      <dgm:t>
        <a:bodyPr/>
        <a:lstStyle/>
        <a:p>
          <a:endParaRPr lang="en-US"/>
        </a:p>
      </dgm:t>
    </dgm:pt>
    <dgm:pt modelId="{05094089-E101-482F-B362-94902A9C7550}" type="sibTrans" cxnId="{1D007CEC-406B-456A-AD7F-1A0807558190}">
      <dgm:prSet/>
      <dgm:spPr/>
      <dgm:t>
        <a:bodyPr/>
        <a:lstStyle/>
        <a:p>
          <a:endParaRPr lang="en-US"/>
        </a:p>
      </dgm:t>
    </dgm:pt>
    <dgm:pt modelId="{8DD17971-5136-432C-A7AC-691CD1B2B669}">
      <dgm:prSet phldrT="[Text]"/>
      <dgm:spPr/>
      <dgm:t>
        <a:bodyPr/>
        <a:lstStyle/>
        <a:p>
          <a:r>
            <a:rPr lang="en-US" dirty="0" smtClean="0"/>
            <a:t>dist() function can be implemented using a table lookup</a:t>
          </a:r>
          <a:endParaRPr lang="en-US" dirty="0"/>
        </a:p>
      </dgm:t>
    </dgm:pt>
    <dgm:pt modelId="{F3740275-150D-4B81-B980-8524E062127F}" type="parTrans" cxnId="{29C46B31-5781-4523-9AB7-298264F8DC35}">
      <dgm:prSet/>
      <dgm:spPr/>
      <dgm:t>
        <a:bodyPr/>
        <a:lstStyle/>
        <a:p>
          <a:endParaRPr lang="en-US"/>
        </a:p>
      </dgm:t>
    </dgm:pt>
    <dgm:pt modelId="{38739A81-DFC6-4D78-A83F-996ECE3E6212}" type="sibTrans" cxnId="{29C46B31-5781-4523-9AB7-298264F8DC35}">
      <dgm:prSet/>
      <dgm:spPr/>
      <dgm:t>
        <a:bodyPr/>
        <a:lstStyle/>
        <a:p>
          <a:endParaRPr lang="en-US"/>
        </a:p>
      </dgm:t>
    </dgm:pt>
    <dgm:pt modelId="{4BC59E91-CFF3-4546-9EA0-2AA87A704FAC}">
      <dgm:prSet phldrT="[Text]"/>
      <dgm:spPr/>
      <dgm:t>
        <a:bodyPr/>
        <a:lstStyle/>
        <a:p>
          <a:r>
            <a:rPr lang="en-US" dirty="0" smtClean="0"/>
            <a:t>`</a:t>
          </a:r>
          <a:br>
            <a:rPr lang="en-US" dirty="0" smtClean="0"/>
          </a:br>
          <a:endParaRPr lang="en-US" dirty="0"/>
        </a:p>
      </dgm:t>
    </dgm:pt>
    <dgm:pt modelId="{79C44F42-C1ED-461C-8011-D9302F632DBE}" type="parTrans" cxnId="{B9CB7B4D-0EEB-451E-9A8F-58913BB10C83}">
      <dgm:prSet/>
      <dgm:spPr/>
      <dgm:t>
        <a:bodyPr/>
        <a:lstStyle/>
        <a:p>
          <a:endParaRPr lang="en-US"/>
        </a:p>
      </dgm:t>
    </dgm:pt>
    <dgm:pt modelId="{406D448F-5C71-4090-B6AA-6DF3806E513F}" type="sibTrans" cxnId="{B9CB7B4D-0EEB-451E-9A8F-58913BB10C83}">
      <dgm:prSet/>
      <dgm:spPr/>
      <dgm:t>
        <a:bodyPr/>
        <a:lstStyle/>
        <a:p>
          <a:endParaRPr lang="en-US"/>
        </a:p>
      </dgm:t>
    </dgm:pt>
    <dgm:pt modelId="{5ABB09FD-A8D2-4879-AF92-4D106D535E7A}" type="pres">
      <dgm:prSet presAssocID="{94E4CF0B-6B0D-42EC-B238-B1EE7A1E697A}" presName="linear" presStyleCnt="0">
        <dgm:presLayoutVars>
          <dgm:dir/>
          <dgm:resizeHandles val="exact"/>
        </dgm:presLayoutVars>
      </dgm:prSet>
      <dgm:spPr/>
      <dgm:t>
        <a:bodyPr/>
        <a:lstStyle/>
        <a:p>
          <a:endParaRPr lang="en-US"/>
        </a:p>
      </dgm:t>
    </dgm:pt>
    <dgm:pt modelId="{EDDC7F2F-9ED7-46F6-B637-31385C2F30AB}" type="pres">
      <dgm:prSet presAssocID="{D36C084A-B444-4B62-8EE6-34D297FED31A}" presName="comp" presStyleCnt="0"/>
      <dgm:spPr/>
    </dgm:pt>
    <dgm:pt modelId="{450F6B65-86D7-4673-AC0E-3FC912562C2F}" type="pres">
      <dgm:prSet presAssocID="{D36C084A-B444-4B62-8EE6-34D297FED31A}" presName="box" presStyleLbl="node1" presStyleIdx="0" presStyleCnt="4" custScaleX="74027" custScaleY="82915"/>
      <dgm:spPr/>
      <dgm:t>
        <a:bodyPr/>
        <a:lstStyle/>
        <a:p>
          <a:endParaRPr lang="en-US"/>
        </a:p>
      </dgm:t>
    </dgm:pt>
    <dgm:pt modelId="{10CB94F7-B7D3-4A18-A6B9-B40582D52580}" type="pres">
      <dgm:prSet presAssocID="{D36C084A-B444-4B62-8EE6-34D297FED31A}" presName="img" presStyleLbl="fgImgPlace1" presStyleIdx="0" presStyleCnt="4" custScaleX="130729" custScaleY="121623" custLinFactNeighborX="7031" custLinFactNeighborY="1013"/>
      <dgm:spPr>
        <a:blipFill rotWithShape="0">
          <a:blip xmlns:r="http://schemas.openxmlformats.org/officeDocument/2006/relationships" r:embed="rId1"/>
          <a:stretch>
            <a:fillRect/>
          </a:stretch>
        </a:blipFill>
      </dgm:spPr>
    </dgm:pt>
    <dgm:pt modelId="{52D75E42-9E32-4B72-89FA-0D069C70D079}" type="pres">
      <dgm:prSet presAssocID="{D36C084A-B444-4B62-8EE6-34D297FED31A}" presName="text" presStyleLbl="node1" presStyleIdx="0" presStyleCnt="4">
        <dgm:presLayoutVars>
          <dgm:bulletEnabled val="1"/>
        </dgm:presLayoutVars>
      </dgm:prSet>
      <dgm:spPr/>
      <dgm:t>
        <a:bodyPr/>
        <a:lstStyle/>
        <a:p>
          <a:endParaRPr lang="en-US"/>
        </a:p>
      </dgm:t>
    </dgm:pt>
    <dgm:pt modelId="{E674822D-CBF1-491E-847D-12D6E5991F50}" type="pres">
      <dgm:prSet presAssocID="{03A03A2A-E561-4FBC-96F2-2B293A44D1C8}" presName="spacer" presStyleCnt="0"/>
      <dgm:spPr/>
    </dgm:pt>
    <dgm:pt modelId="{2777D4A0-1891-4892-BFAB-4D4AB0C26295}" type="pres">
      <dgm:prSet presAssocID="{AC671ADC-F502-43C9-A2DF-3B324F77923A}" presName="comp" presStyleCnt="0"/>
      <dgm:spPr/>
    </dgm:pt>
    <dgm:pt modelId="{0DD98814-1952-4C81-88B2-E0554790AE34}" type="pres">
      <dgm:prSet presAssocID="{AC671ADC-F502-43C9-A2DF-3B324F77923A}" presName="box" presStyleLbl="node1" presStyleIdx="1" presStyleCnt="4" custScaleX="73192" custScaleY="82256"/>
      <dgm:spPr/>
      <dgm:t>
        <a:bodyPr/>
        <a:lstStyle/>
        <a:p>
          <a:endParaRPr lang="en-US"/>
        </a:p>
      </dgm:t>
    </dgm:pt>
    <dgm:pt modelId="{CA5A9917-7CF9-40E8-84BA-E762FAA1CA42}" type="pres">
      <dgm:prSet presAssocID="{AC671ADC-F502-43C9-A2DF-3B324F77923A}" presName="img" presStyleLbl="fgImgPlace1" presStyleIdx="1" presStyleCnt="4" custScaleX="137500" custScaleY="121650"/>
      <dgm:spPr>
        <a:blipFill rotWithShape="0">
          <a:blip xmlns:r="http://schemas.openxmlformats.org/officeDocument/2006/relationships" r:embed="rId2"/>
          <a:stretch>
            <a:fillRect/>
          </a:stretch>
        </a:blipFill>
      </dgm:spPr>
    </dgm:pt>
    <dgm:pt modelId="{1D55896A-11BD-4D8D-8977-E29E57AC21D3}" type="pres">
      <dgm:prSet presAssocID="{AC671ADC-F502-43C9-A2DF-3B324F77923A}" presName="text" presStyleLbl="node1" presStyleIdx="1" presStyleCnt="4">
        <dgm:presLayoutVars>
          <dgm:bulletEnabled val="1"/>
        </dgm:presLayoutVars>
      </dgm:prSet>
      <dgm:spPr/>
      <dgm:t>
        <a:bodyPr/>
        <a:lstStyle/>
        <a:p>
          <a:endParaRPr lang="en-US"/>
        </a:p>
      </dgm:t>
    </dgm:pt>
    <dgm:pt modelId="{4277C45C-6B66-421E-88C9-1AB2BDFDE670}" type="pres">
      <dgm:prSet presAssocID="{4E47EBF6-A314-4B65-92FF-7B45B852E077}" presName="spacer" presStyleCnt="0"/>
      <dgm:spPr/>
    </dgm:pt>
    <dgm:pt modelId="{B2600549-DE45-451F-8194-78ED19577B86}" type="pres">
      <dgm:prSet presAssocID="{60915AB6-17C8-491F-8F16-699E19BD614B}" presName="comp" presStyleCnt="0"/>
      <dgm:spPr/>
    </dgm:pt>
    <dgm:pt modelId="{3D03764B-C0F0-4A3C-AC02-47ED94B64D85}" type="pres">
      <dgm:prSet presAssocID="{60915AB6-17C8-491F-8F16-699E19BD614B}" presName="box" presStyleLbl="node1" presStyleIdx="2" presStyleCnt="4" custScaleX="76454" custScaleY="81180"/>
      <dgm:spPr/>
      <dgm:t>
        <a:bodyPr/>
        <a:lstStyle/>
        <a:p>
          <a:endParaRPr lang="en-US"/>
        </a:p>
      </dgm:t>
    </dgm:pt>
    <dgm:pt modelId="{41652589-62C3-41B1-8BCE-40FFA8E52317}" type="pres">
      <dgm:prSet presAssocID="{60915AB6-17C8-491F-8F16-699E19BD614B}" presName="img" presStyleLbl="fgImgPlace1" presStyleIdx="2" presStyleCnt="4" custScaleX="136239" custScaleY="121781" custLinFactNeighborX="7269" custLinFactNeighborY="190"/>
      <dgm:spPr>
        <a:blipFill rotWithShape="0">
          <a:blip xmlns:r="http://schemas.openxmlformats.org/officeDocument/2006/relationships" r:embed="rId3"/>
          <a:stretch>
            <a:fillRect/>
          </a:stretch>
        </a:blipFill>
      </dgm:spPr>
    </dgm:pt>
    <dgm:pt modelId="{F2176290-302E-446D-A9C3-E5B7162D2E59}" type="pres">
      <dgm:prSet presAssocID="{60915AB6-17C8-491F-8F16-699E19BD614B}" presName="text" presStyleLbl="node1" presStyleIdx="2" presStyleCnt="4">
        <dgm:presLayoutVars>
          <dgm:bulletEnabled val="1"/>
        </dgm:presLayoutVars>
      </dgm:prSet>
      <dgm:spPr/>
      <dgm:t>
        <a:bodyPr/>
        <a:lstStyle/>
        <a:p>
          <a:endParaRPr lang="en-US"/>
        </a:p>
      </dgm:t>
    </dgm:pt>
    <dgm:pt modelId="{DDD5D8A6-0342-47CB-BD43-605B950E7D3B}" type="pres">
      <dgm:prSet presAssocID="{B7C0C175-F862-44C5-AC2D-0C75CABAAA35}" presName="spacer" presStyleCnt="0"/>
      <dgm:spPr/>
    </dgm:pt>
    <dgm:pt modelId="{47937576-A61B-4BA6-B953-47E50D05576F}" type="pres">
      <dgm:prSet presAssocID="{6C809860-26C4-4FA6-B6C8-C6490A69B583}" presName="comp" presStyleCnt="0"/>
      <dgm:spPr/>
    </dgm:pt>
    <dgm:pt modelId="{4A261C64-1DA4-456A-96FC-430D947E2697}" type="pres">
      <dgm:prSet presAssocID="{6C809860-26C4-4FA6-B6C8-C6490A69B583}" presName="box" presStyleLbl="node1" presStyleIdx="3" presStyleCnt="4" custScaleX="75343" custScaleY="73945"/>
      <dgm:spPr/>
      <dgm:t>
        <a:bodyPr/>
        <a:lstStyle/>
        <a:p>
          <a:endParaRPr lang="en-US"/>
        </a:p>
      </dgm:t>
    </dgm:pt>
    <dgm:pt modelId="{BF2E6B1D-41D8-4D94-B96C-9D2E5FD7B8FD}" type="pres">
      <dgm:prSet presAssocID="{6C809860-26C4-4FA6-B6C8-C6490A69B583}" presName="img" presStyleLbl="fgImgPlace1" presStyleIdx="3" presStyleCnt="4" custScaleX="136512" custScaleY="115362" custLinFactNeighborX="9196" custLinFactNeighborY="300"/>
      <dgm:spPr>
        <a:blipFill rotWithShape="0">
          <a:blip xmlns:r="http://schemas.openxmlformats.org/officeDocument/2006/relationships" r:embed="rId4"/>
          <a:stretch>
            <a:fillRect/>
          </a:stretch>
        </a:blipFill>
      </dgm:spPr>
    </dgm:pt>
    <dgm:pt modelId="{54AFCBDC-29A3-4C05-964A-2BBE2B0BDF3A}" type="pres">
      <dgm:prSet presAssocID="{6C809860-26C4-4FA6-B6C8-C6490A69B583}" presName="text" presStyleLbl="node1" presStyleIdx="3" presStyleCnt="4">
        <dgm:presLayoutVars>
          <dgm:bulletEnabled val="1"/>
        </dgm:presLayoutVars>
      </dgm:prSet>
      <dgm:spPr/>
      <dgm:t>
        <a:bodyPr/>
        <a:lstStyle/>
        <a:p>
          <a:endParaRPr lang="en-US"/>
        </a:p>
      </dgm:t>
    </dgm:pt>
  </dgm:ptLst>
  <dgm:cxnLst>
    <dgm:cxn modelId="{95B65C80-5A7F-496B-B190-122304385F61}" type="presOf" srcId="{F9D12D32-BB8F-4208-BF06-A15E3F0EA920}" destId="{52D75E42-9E32-4B72-89FA-0D069C70D079}" srcOrd="1" destOrd="4" presId="urn:microsoft.com/office/officeart/2005/8/layout/vList4#2"/>
    <dgm:cxn modelId="{791EA9FE-A1A8-48E3-B7FB-27A4ACE293E3}" type="presOf" srcId="{24D2B4D2-2B3D-403A-AA94-A92F85A1FB41}" destId="{52D75E42-9E32-4B72-89FA-0D069C70D079}" srcOrd="1" destOrd="5" presId="urn:microsoft.com/office/officeart/2005/8/layout/vList4#2"/>
    <dgm:cxn modelId="{5BE38E3D-EA65-40C4-9E79-51D3EA74F38D}" type="presOf" srcId="{4BC59E91-CFF3-4546-9EA0-2AA87A704FAC}" destId="{4A261C64-1DA4-456A-96FC-430D947E2697}" srcOrd="0" destOrd="1" presId="urn:microsoft.com/office/officeart/2005/8/layout/vList4#2"/>
    <dgm:cxn modelId="{457711EA-7891-4E08-9979-3CD1E7AC9C98}" srcId="{D36C084A-B444-4B62-8EE6-34D297FED31A}" destId="{F9D12D32-BB8F-4208-BF06-A15E3F0EA920}" srcOrd="3" destOrd="0" parTransId="{91CACC32-2079-4C1D-A068-6813BFF8DD7A}" sibTransId="{27343908-BA31-4D2A-90D9-010D73D93909}"/>
    <dgm:cxn modelId="{6A4782D1-C584-4C48-8F29-70663F60AC2A}" type="presOf" srcId="{D36C084A-B444-4B62-8EE6-34D297FED31A}" destId="{52D75E42-9E32-4B72-89FA-0D069C70D079}" srcOrd="1" destOrd="0" presId="urn:microsoft.com/office/officeart/2005/8/layout/vList4#2"/>
    <dgm:cxn modelId="{0FC62D6D-2A4C-4B1F-95A6-899D9AA6D0F8}" type="presOf" srcId="{376B47BF-C95D-4E53-BA0D-323799B6E811}" destId="{F2176290-302E-446D-A9C3-E5B7162D2E59}" srcOrd="1" destOrd="1" presId="urn:microsoft.com/office/officeart/2005/8/layout/vList4#2"/>
    <dgm:cxn modelId="{62BAD8AF-4DD2-47A2-93DA-D4FB2AA57FAB}" type="presOf" srcId="{94E4CF0B-6B0D-42EC-B238-B1EE7A1E697A}" destId="{5ABB09FD-A8D2-4879-AF92-4D106D535E7A}" srcOrd="0" destOrd="0" presId="urn:microsoft.com/office/officeart/2005/8/layout/vList4#2"/>
    <dgm:cxn modelId="{3C16EDB9-9354-49BF-B1F4-842CA287F249}" srcId="{60915AB6-17C8-491F-8F16-699E19BD614B}" destId="{6F8B6AF0-F92D-4631-8F6D-9217FC692464}" srcOrd="1" destOrd="0" parTransId="{235DC322-2777-4212-9CE1-B09B3FEA47A3}" sibTransId="{1488D17B-1F3E-4202-B99D-5EB1361549CF}"/>
    <dgm:cxn modelId="{BD57DBE8-A063-4A03-821B-CB32B21907B0}" type="presOf" srcId="{4BC59E91-CFF3-4546-9EA0-2AA87A704FAC}" destId="{54AFCBDC-29A3-4C05-964A-2BBE2B0BDF3A}" srcOrd="1" destOrd="1" presId="urn:microsoft.com/office/officeart/2005/8/layout/vList4#2"/>
    <dgm:cxn modelId="{DA989A17-7016-4EEA-8573-96D877F2E50E}" type="presOf" srcId="{D36C084A-B444-4B62-8EE6-34D297FED31A}" destId="{450F6B65-86D7-4673-AC0E-3FC912562C2F}" srcOrd="0" destOrd="0" presId="urn:microsoft.com/office/officeart/2005/8/layout/vList4#2"/>
    <dgm:cxn modelId="{12284733-72DF-447A-95FB-F303F026FBD7}" srcId="{94E4CF0B-6B0D-42EC-B238-B1EE7A1E697A}" destId="{D36C084A-B444-4B62-8EE6-34D297FED31A}" srcOrd="0" destOrd="0" parTransId="{49B9AE18-9C69-40C6-A3A1-7C0327CD669D}" sibTransId="{03A03A2A-E561-4FBC-96F2-2B293A44D1C8}"/>
    <dgm:cxn modelId="{A9465377-D8F2-4D48-BFDB-726ED1DE5186}" type="presOf" srcId="{24D2B4D2-2B3D-403A-AA94-A92F85A1FB41}" destId="{450F6B65-86D7-4673-AC0E-3FC912562C2F}" srcOrd="0" destOrd="5" presId="urn:microsoft.com/office/officeart/2005/8/layout/vList4#2"/>
    <dgm:cxn modelId="{D0C0E1DE-F3B3-4291-B2EA-04FFFC00A556}" srcId="{60915AB6-17C8-491F-8F16-699E19BD614B}" destId="{376B47BF-C95D-4E53-BA0D-323799B6E811}" srcOrd="0" destOrd="0" parTransId="{6ECD568A-831A-49C7-817C-F6D5C4FCB20E}" sibTransId="{AC7DC842-4B5B-4562-AB81-041AF3B951F8}"/>
    <dgm:cxn modelId="{7895D921-3CE9-4BB2-8018-77959800EA3C}" srcId="{D36C084A-B444-4B62-8EE6-34D297FED31A}" destId="{3AE7D98E-EDF5-4A7C-B0E2-FE84DE40DE33}" srcOrd="1" destOrd="0" parTransId="{C58A5F16-A407-416C-AA59-05D745796B90}" sibTransId="{54343104-ADDD-47B9-9A68-1122DFB6F5E5}"/>
    <dgm:cxn modelId="{CCCE6899-564B-4EAB-978F-6C97623EB89A}" type="presOf" srcId="{6C809860-26C4-4FA6-B6C8-C6490A69B583}" destId="{54AFCBDC-29A3-4C05-964A-2BBE2B0BDF3A}" srcOrd="1" destOrd="0" presId="urn:microsoft.com/office/officeart/2005/8/layout/vList4#2"/>
    <dgm:cxn modelId="{CAE7BA63-B62A-4FD4-A76A-59EBAD9F14B2}" type="presOf" srcId="{3AE7D98E-EDF5-4A7C-B0E2-FE84DE40DE33}" destId="{52D75E42-9E32-4B72-89FA-0D069C70D079}" srcOrd="1" destOrd="2" presId="urn:microsoft.com/office/officeart/2005/8/layout/vList4#2"/>
    <dgm:cxn modelId="{DA385788-C63B-4B7A-A6B9-0CE7BDA3252F}" type="presOf" srcId="{C6D5C730-2454-4943-9ADE-C009F4FCB0F2}" destId="{3D03764B-C0F0-4A3C-AC02-47ED94B64D85}" srcOrd="0" destOrd="3" presId="urn:microsoft.com/office/officeart/2005/8/layout/vList4#2"/>
    <dgm:cxn modelId="{A269E04C-C6DD-43D9-95AF-01E7FAA9F4E5}" type="presOf" srcId="{6F8B6AF0-F92D-4631-8F6D-9217FC692464}" destId="{3D03764B-C0F0-4A3C-AC02-47ED94B64D85}" srcOrd="0" destOrd="2" presId="urn:microsoft.com/office/officeart/2005/8/layout/vList4#2"/>
    <dgm:cxn modelId="{25D256F6-1E8E-4BF0-BC64-F900040D71D2}" type="presOf" srcId="{8DD17971-5136-432C-A7AC-691CD1B2B669}" destId="{4A261C64-1DA4-456A-96FC-430D947E2697}" srcOrd="0" destOrd="2" presId="urn:microsoft.com/office/officeart/2005/8/layout/vList4#2"/>
    <dgm:cxn modelId="{37DC9376-7796-4FE1-B2EB-74C368F422A6}" srcId="{D36C084A-B444-4B62-8EE6-34D297FED31A}" destId="{924B93B7-A0AA-401E-BF93-D34642B5677A}" srcOrd="0" destOrd="0" parTransId="{B9AD036D-8049-419E-A4D7-896F7932041B}" sibTransId="{C531CAD2-22B6-41B9-8165-81F57B5F7B8B}"/>
    <dgm:cxn modelId="{5884F8B3-46FA-4404-84E8-25C4F52D01B7}" type="presOf" srcId="{31CC47A3-2B19-404D-8C1D-AC7D95CFD375}" destId="{450F6B65-86D7-4673-AC0E-3FC912562C2F}" srcOrd="0" destOrd="3" presId="urn:microsoft.com/office/officeart/2005/8/layout/vList4#2"/>
    <dgm:cxn modelId="{D61E0DB3-2FB8-40A0-AB01-2E47D94E1160}" type="presOf" srcId="{60915AB6-17C8-491F-8F16-699E19BD614B}" destId="{F2176290-302E-446D-A9C3-E5B7162D2E59}" srcOrd="1" destOrd="0" presId="urn:microsoft.com/office/officeart/2005/8/layout/vList4#2"/>
    <dgm:cxn modelId="{184DA5F7-BBE3-4451-9E7F-1B1B62D71AE3}" srcId="{94E4CF0B-6B0D-42EC-B238-B1EE7A1E697A}" destId="{60915AB6-17C8-491F-8F16-699E19BD614B}" srcOrd="2" destOrd="0" parTransId="{D2134340-4A36-4614-892B-A56C58A1C7FB}" sibTransId="{B7C0C175-F862-44C5-AC2D-0C75CABAAA35}"/>
    <dgm:cxn modelId="{1F9DE09C-106C-4401-B7F0-69A010E257CC}" srcId="{AC671ADC-F502-43C9-A2DF-3B324F77923A}" destId="{029C7B46-60E0-46ED-928A-FB579316E753}" srcOrd="0" destOrd="0" parTransId="{82894530-853D-42D0-AAC3-64837C0B8CE5}" sibTransId="{111061B6-7099-4B3C-884F-9DC1CD040A20}"/>
    <dgm:cxn modelId="{897C5ED0-2010-486B-BD18-37A12D827A1A}" type="presOf" srcId="{029C7B46-60E0-46ED-928A-FB579316E753}" destId="{1D55896A-11BD-4D8D-8977-E29E57AC21D3}" srcOrd="1" destOrd="1" presId="urn:microsoft.com/office/officeart/2005/8/layout/vList4#2"/>
    <dgm:cxn modelId="{5EC12032-6D30-4D3D-9A71-557BF0DB4949}" srcId="{60915AB6-17C8-491F-8F16-699E19BD614B}" destId="{C6D5C730-2454-4943-9ADE-C009F4FCB0F2}" srcOrd="2" destOrd="0" parTransId="{D0CD020A-8689-49AC-B14D-CE93BD5A4296}" sibTransId="{F34FF3FD-4380-4446-8C91-E6027068BE27}"/>
    <dgm:cxn modelId="{839388BF-5454-49C7-B77C-66E9CCFDA1E6}" type="presOf" srcId="{6C809860-26C4-4FA6-B6C8-C6490A69B583}" destId="{4A261C64-1DA4-456A-96FC-430D947E2697}" srcOrd="0" destOrd="0" presId="urn:microsoft.com/office/officeart/2005/8/layout/vList4#2"/>
    <dgm:cxn modelId="{9581985D-8FDE-4C85-8548-F7DE0ABC3951}" type="presOf" srcId="{AC671ADC-F502-43C9-A2DF-3B324F77923A}" destId="{0DD98814-1952-4C81-88B2-E0554790AE34}" srcOrd="0" destOrd="0" presId="urn:microsoft.com/office/officeart/2005/8/layout/vList4#2"/>
    <dgm:cxn modelId="{E9904D33-6D60-49F5-91F8-27CE3FF646FA}" type="presOf" srcId="{60915AB6-17C8-491F-8F16-699E19BD614B}" destId="{3D03764B-C0F0-4A3C-AC02-47ED94B64D85}" srcOrd="0" destOrd="0" presId="urn:microsoft.com/office/officeart/2005/8/layout/vList4#2"/>
    <dgm:cxn modelId="{3AC2C85D-6A93-41A4-BE5D-FD622094299B}" type="presOf" srcId="{3AE7D98E-EDF5-4A7C-B0E2-FE84DE40DE33}" destId="{450F6B65-86D7-4673-AC0E-3FC912562C2F}" srcOrd="0" destOrd="2" presId="urn:microsoft.com/office/officeart/2005/8/layout/vList4#2"/>
    <dgm:cxn modelId="{197B2A69-10CC-40DD-930C-08667B0FF10F}" type="presOf" srcId="{F9D12D32-BB8F-4208-BF06-A15E3F0EA920}" destId="{450F6B65-86D7-4673-AC0E-3FC912562C2F}" srcOrd="0" destOrd="4" presId="urn:microsoft.com/office/officeart/2005/8/layout/vList4#2"/>
    <dgm:cxn modelId="{F3403187-12F2-42B7-940A-74CD42C04CAD}" type="presOf" srcId="{6F8B6AF0-F92D-4631-8F6D-9217FC692464}" destId="{F2176290-302E-446D-A9C3-E5B7162D2E59}" srcOrd="1" destOrd="2" presId="urn:microsoft.com/office/officeart/2005/8/layout/vList4#2"/>
    <dgm:cxn modelId="{29C46B31-5781-4523-9AB7-298264F8DC35}" srcId="{6C809860-26C4-4FA6-B6C8-C6490A69B583}" destId="{8DD17971-5136-432C-A7AC-691CD1B2B669}" srcOrd="1" destOrd="0" parTransId="{F3740275-150D-4B81-B980-8524E062127F}" sibTransId="{38739A81-DFC6-4D78-A83F-996ECE3E6212}"/>
    <dgm:cxn modelId="{9425C458-D1C9-43C7-86A8-A13576E50F27}" srcId="{D36C084A-B444-4B62-8EE6-34D297FED31A}" destId="{31CC47A3-2B19-404D-8C1D-AC7D95CFD375}" srcOrd="2" destOrd="0" parTransId="{E83FE222-C43B-4823-9C92-E6FE55E9576E}" sibTransId="{9024B2EC-76FD-4006-A762-DACCC0A3CC13}"/>
    <dgm:cxn modelId="{9D41A9E3-D582-431F-8B86-D4F62C60C4A5}" type="presOf" srcId="{924B93B7-A0AA-401E-BF93-D34642B5677A}" destId="{52D75E42-9E32-4B72-89FA-0D069C70D079}" srcOrd="1" destOrd="1" presId="urn:microsoft.com/office/officeart/2005/8/layout/vList4#2"/>
    <dgm:cxn modelId="{CB86AC36-3ACD-4B38-A961-02360B391137}" srcId="{94E4CF0B-6B0D-42EC-B238-B1EE7A1E697A}" destId="{AC671ADC-F502-43C9-A2DF-3B324F77923A}" srcOrd="1" destOrd="0" parTransId="{C654E49B-0E50-414C-8234-A99410E4D9DA}" sibTransId="{4E47EBF6-A314-4B65-92FF-7B45B852E077}"/>
    <dgm:cxn modelId="{8ABB8B9E-9AAC-440E-8D69-57C53D604D38}" type="presOf" srcId="{8DD17971-5136-432C-A7AC-691CD1B2B669}" destId="{54AFCBDC-29A3-4C05-964A-2BBE2B0BDF3A}" srcOrd="1" destOrd="2" presId="urn:microsoft.com/office/officeart/2005/8/layout/vList4#2"/>
    <dgm:cxn modelId="{76FDA670-2BE0-43EE-806B-DCD9A442EFDB}" type="presOf" srcId="{C6D5C730-2454-4943-9ADE-C009F4FCB0F2}" destId="{F2176290-302E-446D-A9C3-E5B7162D2E59}" srcOrd="1" destOrd="3" presId="urn:microsoft.com/office/officeart/2005/8/layout/vList4#2"/>
    <dgm:cxn modelId="{0AD67042-557A-47AB-A1F0-EBA83D91DA74}" type="presOf" srcId="{376B47BF-C95D-4E53-BA0D-323799B6E811}" destId="{3D03764B-C0F0-4A3C-AC02-47ED94B64D85}" srcOrd="0" destOrd="1" presId="urn:microsoft.com/office/officeart/2005/8/layout/vList4#2"/>
    <dgm:cxn modelId="{E13E6D1D-B5F4-4C49-960F-E0D6CBA54A4D}" type="presOf" srcId="{924B93B7-A0AA-401E-BF93-D34642B5677A}" destId="{450F6B65-86D7-4673-AC0E-3FC912562C2F}" srcOrd="0" destOrd="1" presId="urn:microsoft.com/office/officeart/2005/8/layout/vList4#2"/>
    <dgm:cxn modelId="{8C811517-01F5-459C-98EC-B8F57151979B}" type="presOf" srcId="{AC671ADC-F502-43C9-A2DF-3B324F77923A}" destId="{1D55896A-11BD-4D8D-8977-E29E57AC21D3}" srcOrd="1" destOrd="0" presId="urn:microsoft.com/office/officeart/2005/8/layout/vList4#2"/>
    <dgm:cxn modelId="{B9CB7B4D-0EEB-451E-9A8F-58913BB10C83}" srcId="{6C809860-26C4-4FA6-B6C8-C6490A69B583}" destId="{4BC59E91-CFF3-4546-9EA0-2AA87A704FAC}" srcOrd="0" destOrd="0" parTransId="{79C44F42-C1ED-461C-8011-D9302F632DBE}" sibTransId="{406D448F-5C71-4090-B6AA-6DF3806E513F}"/>
    <dgm:cxn modelId="{26179748-90D9-4F0C-9832-0BB61C255EF3}" type="presOf" srcId="{31CC47A3-2B19-404D-8C1D-AC7D95CFD375}" destId="{52D75E42-9E32-4B72-89FA-0D069C70D079}" srcOrd="1" destOrd="3" presId="urn:microsoft.com/office/officeart/2005/8/layout/vList4#2"/>
    <dgm:cxn modelId="{796EC584-96C7-4396-9C7A-FAA5DA1F0157}" srcId="{D36C084A-B444-4B62-8EE6-34D297FED31A}" destId="{24D2B4D2-2B3D-403A-AA94-A92F85A1FB41}" srcOrd="4" destOrd="0" parTransId="{8FE078BD-1CB6-4E8E-83EB-3B67E75042B2}" sibTransId="{868E2DFD-DE0A-4C1B-922A-BD9D565F8DAB}"/>
    <dgm:cxn modelId="{1D007CEC-406B-456A-AD7F-1A0807558190}" srcId="{94E4CF0B-6B0D-42EC-B238-B1EE7A1E697A}" destId="{6C809860-26C4-4FA6-B6C8-C6490A69B583}" srcOrd="3" destOrd="0" parTransId="{8B71F800-C0A3-4003-8FD1-675C90E0BD17}" sibTransId="{05094089-E101-482F-B362-94902A9C7550}"/>
    <dgm:cxn modelId="{00B6F36D-844C-4593-8CD2-D37EB5B98E64}" type="presOf" srcId="{029C7B46-60E0-46ED-928A-FB579316E753}" destId="{0DD98814-1952-4C81-88B2-E0554790AE34}" srcOrd="0" destOrd="1" presId="urn:microsoft.com/office/officeart/2005/8/layout/vList4#2"/>
    <dgm:cxn modelId="{E0E5D4A7-BC4D-46D6-8114-CEF94651EC7B}" type="presParOf" srcId="{5ABB09FD-A8D2-4879-AF92-4D106D535E7A}" destId="{EDDC7F2F-9ED7-46F6-B637-31385C2F30AB}" srcOrd="0" destOrd="0" presId="urn:microsoft.com/office/officeart/2005/8/layout/vList4#2"/>
    <dgm:cxn modelId="{95823657-F73A-4738-9FAB-97C85043B610}" type="presParOf" srcId="{EDDC7F2F-9ED7-46F6-B637-31385C2F30AB}" destId="{450F6B65-86D7-4673-AC0E-3FC912562C2F}" srcOrd="0" destOrd="0" presId="urn:microsoft.com/office/officeart/2005/8/layout/vList4#2"/>
    <dgm:cxn modelId="{0E7E897E-1652-4713-BAA3-2CBC2DC8E1B2}" type="presParOf" srcId="{EDDC7F2F-9ED7-46F6-B637-31385C2F30AB}" destId="{10CB94F7-B7D3-4A18-A6B9-B40582D52580}" srcOrd="1" destOrd="0" presId="urn:microsoft.com/office/officeart/2005/8/layout/vList4#2"/>
    <dgm:cxn modelId="{E23F1159-6588-40F6-B802-CCE950903E50}" type="presParOf" srcId="{EDDC7F2F-9ED7-46F6-B637-31385C2F30AB}" destId="{52D75E42-9E32-4B72-89FA-0D069C70D079}" srcOrd="2" destOrd="0" presId="urn:microsoft.com/office/officeart/2005/8/layout/vList4#2"/>
    <dgm:cxn modelId="{7F35FAF9-CE77-4471-8528-16EBECBC9754}" type="presParOf" srcId="{5ABB09FD-A8D2-4879-AF92-4D106D535E7A}" destId="{E674822D-CBF1-491E-847D-12D6E5991F50}" srcOrd="1" destOrd="0" presId="urn:microsoft.com/office/officeart/2005/8/layout/vList4#2"/>
    <dgm:cxn modelId="{7E87CA2B-A707-4243-8524-D41FCF9F2E1A}" type="presParOf" srcId="{5ABB09FD-A8D2-4879-AF92-4D106D535E7A}" destId="{2777D4A0-1891-4892-BFAB-4D4AB0C26295}" srcOrd="2" destOrd="0" presId="urn:microsoft.com/office/officeart/2005/8/layout/vList4#2"/>
    <dgm:cxn modelId="{CBBCBB81-AD2C-422D-A5E9-CF9CF1A161BD}" type="presParOf" srcId="{2777D4A0-1891-4892-BFAB-4D4AB0C26295}" destId="{0DD98814-1952-4C81-88B2-E0554790AE34}" srcOrd="0" destOrd="0" presId="urn:microsoft.com/office/officeart/2005/8/layout/vList4#2"/>
    <dgm:cxn modelId="{6D07FA24-5FC5-4AF4-8000-20155C73D4FB}" type="presParOf" srcId="{2777D4A0-1891-4892-BFAB-4D4AB0C26295}" destId="{CA5A9917-7CF9-40E8-84BA-E762FAA1CA42}" srcOrd="1" destOrd="0" presId="urn:microsoft.com/office/officeart/2005/8/layout/vList4#2"/>
    <dgm:cxn modelId="{76B7918E-64F9-44AA-960F-73D1EB795CA1}" type="presParOf" srcId="{2777D4A0-1891-4892-BFAB-4D4AB0C26295}" destId="{1D55896A-11BD-4D8D-8977-E29E57AC21D3}" srcOrd="2" destOrd="0" presId="urn:microsoft.com/office/officeart/2005/8/layout/vList4#2"/>
    <dgm:cxn modelId="{6A8C34DD-A9E8-4963-B432-1B759D944AD3}" type="presParOf" srcId="{5ABB09FD-A8D2-4879-AF92-4D106D535E7A}" destId="{4277C45C-6B66-421E-88C9-1AB2BDFDE670}" srcOrd="3" destOrd="0" presId="urn:microsoft.com/office/officeart/2005/8/layout/vList4#2"/>
    <dgm:cxn modelId="{7335BB51-22AA-47D1-B123-EACA1CEE5732}" type="presParOf" srcId="{5ABB09FD-A8D2-4879-AF92-4D106D535E7A}" destId="{B2600549-DE45-451F-8194-78ED19577B86}" srcOrd="4" destOrd="0" presId="urn:microsoft.com/office/officeart/2005/8/layout/vList4#2"/>
    <dgm:cxn modelId="{B4DA86C3-CCBB-4AA7-AC38-05344348A35B}" type="presParOf" srcId="{B2600549-DE45-451F-8194-78ED19577B86}" destId="{3D03764B-C0F0-4A3C-AC02-47ED94B64D85}" srcOrd="0" destOrd="0" presId="urn:microsoft.com/office/officeart/2005/8/layout/vList4#2"/>
    <dgm:cxn modelId="{C2703150-C541-4B92-AFFF-2D7F5CCF446F}" type="presParOf" srcId="{B2600549-DE45-451F-8194-78ED19577B86}" destId="{41652589-62C3-41B1-8BCE-40FFA8E52317}" srcOrd="1" destOrd="0" presId="urn:microsoft.com/office/officeart/2005/8/layout/vList4#2"/>
    <dgm:cxn modelId="{E0C0DFE0-CEA5-4536-A446-1FE6044013DA}" type="presParOf" srcId="{B2600549-DE45-451F-8194-78ED19577B86}" destId="{F2176290-302E-446D-A9C3-E5B7162D2E59}" srcOrd="2" destOrd="0" presId="urn:microsoft.com/office/officeart/2005/8/layout/vList4#2"/>
    <dgm:cxn modelId="{B96CBC7E-D05F-47CC-9C07-8377C22CEF26}" type="presParOf" srcId="{5ABB09FD-A8D2-4879-AF92-4D106D535E7A}" destId="{DDD5D8A6-0342-47CB-BD43-605B950E7D3B}" srcOrd="5" destOrd="0" presId="urn:microsoft.com/office/officeart/2005/8/layout/vList4#2"/>
    <dgm:cxn modelId="{426DDA23-9DD8-45F3-825F-A1F80E1FE88F}" type="presParOf" srcId="{5ABB09FD-A8D2-4879-AF92-4D106D535E7A}" destId="{47937576-A61B-4BA6-B953-47E50D05576F}" srcOrd="6" destOrd="0" presId="urn:microsoft.com/office/officeart/2005/8/layout/vList4#2"/>
    <dgm:cxn modelId="{1BF10B54-4852-40B5-9DDF-09FC79A6E462}" type="presParOf" srcId="{47937576-A61B-4BA6-B953-47E50D05576F}" destId="{4A261C64-1DA4-456A-96FC-430D947E2697}" srcOrd="0" destOrd="0" presId="urn:microsoft.com/office/officeart/2005/8/layout/vList4#2"/>
    <dgm:cxn modelId="{77BD7B3B-0B4C-4AA7-B2DA-547859BB49BC}" type="presParOf" srcId="{47937576-A61B-4BA6-B953-47E50D05576F}" destId="{BF2E6B1D-41D8-4D94-B96C-9D2E5FD7B8FD}" srcOrd="1" destOrd="0" presId="urn:microsoft.com/office/officeart/2005/8/layout/vList4#2"/>
    <dgm:cxn modelId="{E3775E7F-39A2-4AC3-A129-7172654DC298}" type="presParOf" srcId="{47937576-A61B-4BA6-B953-47E50D05576F}" destId="{54AFCBDC-29A3-4C05-964A-2BBE2B0BDF3A}"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068EC8-27D1-4FF8-A102-D1409AFC6490}" type="doc">
      <dgm:prSet loTypeId="urn:microsoft.com/office/officeart/2005/8/layout/hierarchy4" loCatId="hierarchy" qsTypeId="urn:microsoft.com/office/officeart/2005/8/quickstyle/simple1" qsCatId="simple" csTypeId="urn:microsoft.com/office/officeart/2005/8/colors/colorful1#2" csCatId="colorful" phldr="1"/>
      <dgm:spPr/>
      <dgm:t>
        <a:bodyPr/>
        <a:lstStyle/>
        <a:p>
          <a:endParaRPr lang="en-US"/>
        </a:p>
      </dgm:t>
    </dgm:pt>
    <dgm:pt modelId="{5AC1B900-A57F-489B-B625-75EAAAA1E296}">
      <dgm:prSet phldrT="[Text]"/>
      <dgm:spPr/>
      <dgm:t>
        <a:bodyPr/>
        <a:lstStyle/>
        <a:p>
          <a:r>
            <a:rPr lang="en-US" dirty="0" smtClean="0"/>
            <a:t>Algorithms</a:t>
          </a:r>
          <a:endParaRPr lang="en-US" dirty="0"/>
        </a:p>
      </dgm:t>
    </dgm:pt>
    <dgm:pt modelId="{675B2F9B-AE47-493B-88E5-5919CD106C57}" type="parTrans" cxnId="{6F4C4220-40A5-472E-A00D-CF4A707929E6}">
      <dgm:prSet/>
      <dgm:spPr/>
      <dgm:t>
        <a:bodyPr/>
        <a:lstStyle/>
        <a:p>
          <a:endParaRPr lang="en-US"/>
        </a:p>
      </dgm:t>
    </dgm:pt>
    <dgm:pt modelId="{FD6E4D8D-AB15-4A4C-8083-42012781DC82}" type="sibTrans" cxnId="{6F4C4220-40A5-472E-A00D-CF4A707929E6}">
      <dgm:prSet/>
      <dgm:spPr/>
      <dgm:t>
        <a:bodyPr/>
        <a:lstStyle/>
        <a:p>
          <a:endParaRPr lang="en-US"/>
        </a:p>
      </dgm:t>
    </dgm:pt>
    <dgm:pt modelId="{74BA6D7D-9EF5-4C31-863B-8D7940689D58}">
      <dgm:prSet phldrT="[Text]"/>
      <dgm:spPr/>
      <dgm:t>
        <a:bodyPr/>
        <a:lstStyle/>
        <a:p>
          <a:r>
            <a:rPr lang="en-US" dirty="0" smtClean="0"/>
            <a:t>NARX Neural Network</a:t>
          </a:r>
          <a:endParaRPr lang="en-US" dirty="0"/>
        </a:p>
      </dgm:t>
    </dgm:pt>
    <dgm:pt modelId="{538D89F6-A76A-4A3D-AA62-0DA1D5C553D3}" type="parTrans" cxnId="{57A95F36-E01A-4E81-A424-D55CA6A7D026}">
      <dgm:prSet/>
      <dgm:spPr/>
      <dgm:t>
        <a:bodyPr/>
        <a:lstStyle/>
        <a:p>
          <a:endParaRPr lang="en-US"/>
        </a:p>
      </dgm:t>
    </dgm:pt>
    <dgm:pt modelId="{B32DD864-A63B-4926-A0C6-F6A155C35698}" type="sibTrans" cxnId="{57A95F36-E01A-4E81-A424-D55CA6A7D026}">
      <dgm:prSet/>
      <dgm:spPr/>
      <dgm:t>
        <a:bodyPr/>
        <a:lstStyle/>
        <a:p>
          <a:endParaRPr lang="en-US"/>
        </a:p>
      </dgm:t>
    </dgm:pt>
    <dgm:pt modelId="{D2E9CE5F-E3E1-4EFF-BB30-D3E038F482E7}">
      <dgm:prSet phldrT="[Text]"/>
      <dgm:spPr/>
      <dgm:t>
        <a:bodyPr/>
        <a:lstStyle/>
        <a:p>
          <a:r>
            <a:rPr lang="en-US" dirty="0" smtClean="0"/>
            <a:t>Moving Average</a:t>
          </a:r>
        </a:p>
      </dgm:t>
    </dgm:pt>
    <dgm:pt modelId="{FC50BB70-BCA1-446F-9259-AC91043EAFA0}" type="parTrans" cxnId="{335F7494-36D3-454F-B0B5-ACFB03A6E286}">
      <dgm:prSet/>
      <dgm:spPr/>
      <dgm:t>
        <a:bodyPr/>
        <a:lstStyle/>
        <a:p>
          <a:endParaRPr lang="en-US"/>
        </a:p>
      </dgm:t>
    </dgm:pt>
    <dgm:pt modelId="{59EC162F-E141-4B5E-90D2-FF1E09595B15}" type="sibTrans" cxnId="{335F7494-36D3-454F-B0B5-ACFB03A6E286}">
      <dgm:prSet/>
      <dgm:spPr/>
      <dgm:t>
        <a:bodyPr/>
        <a:lstStyle/>
        <a:p>
          <a:endParaRPr lang="en-US"/>
        </a:p>
      </dgm:t>
    </dgm:pt>
    <dgm:pt modelId="{EA6E14AE-D64E-481F-AECE-5C05474A5CDD}">
      <dgm:prSet phldrT="[Text]"/>
      <dgm:spPr/>
      <dgm:t>
        <a:bodyPr/>
        <a:lstStyle/>
        <a:p>
          <a:r>
            <a:rPr lang="en-US" dirty="0" smtClean="0"/>
            <a:t>Simple</a:t>
          </a:r>
          <a:endParaRPr lang="en-US" dirty="0"/>
        </a:p>
      </dgm:t>
    </dgm:pt>
    <dgm:pt modelId="{CD0B2E69-1130-43EE-97ED-798F026013FE}" type="parTrans" cxnId="{58942DA1-E542-4233-A13D-5E0D23608AFF}">
      <dgm:prSet/>
      <dgm:spPr/>
      <dgm:t>
        <a:bodyPr/>
        <a:lstStyle/>
        <a:p>
          <a:endParaRPr lang="en-US"/>
        </a:p>
      </dgm:t>
    </dgm:pt>
    <dgm:pt modelId="{BFD1DAE5-0730-4B16-A07C-92DAA18B8BFF}" type="sibTrans" cxnId="{58942DA1-E542-4233-A13D-5E0D23608AFF}">
      <dgm:prSet/>
      <dgm:spPr/>
      <dgm:t>
        <a:bodyPr/>
        <a:lstStyle/>
        <a:p>
          <a:endParaRPr lang="en-US"/>
        </a:p>
      </dgm:t>
    </dgm:pt>
    <dgm:pt modelId="{A9C79AD1-494F-4663-9853-937B1C54A3F4}">
      <dgm:prSet phldrT="[Text]"/>
      <dgm:spPr/>
      <dgm:t>
        <a:bodyPr/>
        <a:lstStyle/>
        <a:p>
          <a:r>
            <a:rPr lang="en-US" dirty="0" smtClean="0"/>
            <a:t>Geometric</a:t>
          </a:r>
          <a:endParaRPr lang="en-US" dirty="0"/>
        </a:p>
      </dgm:t>
    </dgm:pt>
    <dgm:pt modelId="{A5425227-E408-416D-AB44-2B5A11821B9C}" type="parTrans" cxnId="{C924E29D-78FD-4ED3-BC49-F77EE28A7869}">
      <dgm:prSet/>
      <dgm:spPr/>
      <dgm:t>
        <a:bodyPr/>
        <a:lstStyle/>
        <a:p>
          <a:endParaRPr lang="en-US"/>
        </a:p>
      </dgm:t>
    </dgm:pt>
    <dgm:pt modelId="{28FBE078-F66F-41E6-8B43-D85E3C9E0C53}" type="sibTrans" cxnId="{C924E29D-78FD-4ED3-BC49-F77EE28A7869}">
      <dgm:prSet/>
      <dgm:spPr/>
      <dgm:t>
        <a:bodyPr/>
        <a:lstStyle/>
        <a:p>
          <a:endParaRPr lang="en-US"/>
        </a:p>
      </dgm:t>
    </dgm:pt>
    <dgm:pt modelId="{B2342FED-CD40-4B33-87E2-1D6654700E93}">
      <dgm:prSet phldrT="[Text]"/>
      <dgm:spPr/>
      <dgm:t>
        <a:bodyPr/>
        <a:lstStyle/>
        <a:p>
          <a:r>
            <a:rPr lang="en-US" dirty="0" smtClean="0"/>
            <a:t>Exponential</a:t>
          </a:r>
          <a:endParaRPr lang="en-US" dirty="0"/>
        </a:p>
      </dgm:t>
    </dgm:pt>
    <dgm:pt modelId="{7B7049B5-1375-4F68-B9CD-8A2E4DED115F}" type="parTrans" cxnId="{2C70E86F-72B8-4D83-810D-DD9AA254203B}">
      <dgm:prSet/>
      <dgm:spPr/>
      <dgm:t>
        <a:bodyPr/>
        <a:lstStyle/>
        <a:p>
          <a:endParaRPr lang="en-US"/>
        </a:p>
      </dgm:t>
    </dgm:pt>
    <dgm:pt modelId="{2E990719-58E8-4A87-B0C3-C6F1F51C71B4}" type="sibTrans" cxnId="{2C70E86F-72B8-4D83-810D-DD9AA254203B}">
      <dgm:prSet/>
      <dgm:spPr/>
      <dgm:t>
        <a:bodyPr/>
        <a:lstStyle/>
        <a:p>
          <a:endParaRPr lang="en-US"/>
        </a:p>
      </dgm:t>
    </dgm:pt>
    <dgm:pt modelId="{213D8778-B516-4099-90AF-6DA484F30270}" type="pres">
      <dgm:prSet presAssocID="{40068EC8-27D1-4FF8-A102-D1409AFC6490}" presName="Name0" presStyleCnt="0">
        <dgm:presLayoutVars>
          <dgm:chPref val="1"/>
          <dgm:dir/>
          <dgm:animOne val="branch"/>
          <dgm:animLvl val="lvl"/>
          <dgm:resizeHandles/>
        </dgm:presLayoutVars>
      </dgm:prSet>
      <dgm:spPr/>
      <dgm:t>
        <a:bodyPr/>
        <a:lstStyle/>
        <a:p>
          <a:endParaRPr lang="en-US"/>
        </a:p>
      </dgm:t>
    </dgm:pt>
    <dgm:pt modelId="{8814EA61-FBDA-47BF-8301-21E53EA7CCFD}" type="pres">
      <dgm:prSet presAssocID="{5AC1B900-A57F-489B-B625-75EAAAA1E296}" presName="vertOne" presStyleCnt="0"/>
      <dgm:spPr/>
    </dgm:pt>
    <dgm:pt modelId="{0A90A2DC-BEDB-4BB6-8E29-5C03E4548B04}" type="pres">
      <dgm:prSet presAssocID="{5AC1B900-A57F-489B-B625-75EAAAA1E296}" presName="txOne" presStyleLbl="node0" presStyleIdx="0" presStyleCnt="1">
        <dgm:presLayoutVars>
          <dgm:chPref val="3"/>
        </dgm:presLayoutVars>
      </dgm:prSet>
      <dgm:spPr/>
      <dgm:t>
        <a:bodyPr/>
        <a:lstStyle/>
        <a:p>
          <a:endParaRPr lang="en-US"/>
        </a:p>
      </dgm:t>
    </dgm:pt>
    <dgm:pt modelId="{AF43186B-E6A3-4EBF-A003-0DDCDFF7D754}" type="pres">
      <dgm:prSet presAssocID="{5AC1B900-A57F-489B-B625-75EAAAA1E296}" presName="parTransOne" presStyleCnt="0"/>
      <dgm:spPr/>
    </dgm:pt>
    <dgm:pt modelId="{A3302ACE-1261-4BDB-A10B-B26E3EB317B8}" type="pres">
      <dgm:prSet presAssocID="{5AC1B900-A57F-489B-B625-75EAAAA1E296}" presName="horzOne" presStyleCnt="0"/>
      <dgm:spPr/>
    </dgm:pt>
    <dgm:pt modelId="{265267F5-BCD9-49E5-A867-FD791968CAA6}" type="pres">
      <dgm:prSet presAssocID="{74BA6D7D-9EF5-4C31-863B-8D7940689D58}" presName="vertTwo" presStyleCnt="0"/>
      <dgm:spPr/>
    </dgm:pt>
    <dgm:pt modelId="{CC9E4304-937B-4B45-8F0D-9A0406EA4B6B}" type="pres">
      <dgm:prSet presAssocID="{74BA6D7D-9EF5-4C31-863B-8D7940689D58}" presName="txTwo" presStyleLbl="node2" presStyleIdx="0" presStyleCnt="2">
        <dgm:presLayoutVars>
          <dgm:chPref val="3"/>
        </dgm:presLayoutVars>
      </dgm:prSet>
      <dgm:spPr/>
      <dgm:t>
        <a:bodyPr/>
        <a:lstStyle/>
        <a:p>
          <a:endParaRPr lang="en-US"/>
        </a:p>
      </dgm:t>
    </dgm:pt>
    <dgm:pt modelId="{647EB958-B3BC-4F94-B8D6-215DC465930E}" type="pres">
      <dgm:prSet presAssocID="{74BA6D7D-9EF5-4C31-863B-8D7940689D58}" presName="horzTwo" presStyleCnt="0"/>
      <dgm:spPr/>
    </dgm:pt>
    <dgm:pt modelId="{0A22BCBC-08C4-4C0F-8762-BBEDA750E8D2}" type="pres">
      <dgm:prSet presAssocID="{B32DD864-A63B-4926-A0C6-F6A155C35698}" presName="sibSpaceTwo" presStyleCnt="0"/>
      <dgm:spPr/>
    </dgm:pt>
    <dgm:pt modelId="{1A091566-E476-47C3-AD30-AEBE1DA4B022}" type="pres">
      <dgm:prSet presAssocID="{D2E9CE5F-E3E1-4EFF-BB30-D3E038F482E7}" presName="vertTwo" presStyleCnt="0"/>
      <dgm:spPr/>
    </dgm:pt>
    <dgm:pt modelId="{A1CBE77A-7C70-456C-B2EF-72684E7E63D8}" type="pres">
      <dgm:prSet presAssocID="{D2E9CE5F-E3E1-4EFF-BB30-D3E038F482E7}" presName="txTwo" presStyleLbl="node2" presStyleIdx="1" presStyleCnt="2">
        <dgm:presLayoutVars>
          <dgm:chPref val="3"/>
        </dgm:presLayoutVars>
      </dgm:prSet>
      <dgm:spPr/>
      <dgm:t>
        <a:bodyPr/>
        <a:lstStyle/>
        <a:p>
          <a:endParaRPr lang="en-US"/>
        </a:p>
      </dgm:t>
    </dgm:pt>
    <dgm:pt modelId="{C316A0D2-F40F-4FF8-8D75-D0AA37C55F55}" type="pres">
      <dgm:prSet presAssocID="{D2E9CE5F-E3E1-4EFF-BB30-D3E038F482E7}" presName="parTransTwo" presStyleCnt="0"/>
      <dgm:spPr/>
    </dgm:pt>
    <dgm:pt modelId="{6AE9EF5A-32B6-4743-9CCC-5FBDC7A4939C}" type="pres">
      <dgm:prSet presAssocID="{D2E9CE5F-E3E1-4EFF-BB30-D3E038F482E7}" presName="horzTwo" presStyleCnt="0"/>
      <dgm:spPr/>
    </dgm:pt>
    <dgm:pt modelId="{F0F7793E-2B1F-44A3-A511-8360A761A264}" type="pres">
      <dgm:prSet presAssocID="{EA6E14AE-D64E-481F-AECE-5C05474A5CDD}" presName="vertThree" presStyleCnt="0"/>
      <dgm:spPr/>
    </dgm:pt>
    <dgm:pt modelId="{C0269BAE-81CF-495E-9FD2-3F2B98793E7B}" type="pres">
      <dgm:prSet presAssocID="{EA6E14AE-D64E-481F-AECE-5C05474A5CDD}" presName="txThree" presStyleLbl="node3" presStyleIdx="0" presStyleCnt="3">
        <dgm:presLayoutVars>
          <dgm:chPref val="3"/>
        </dgm:presLayoutVars>
      </dgm:prSet>
      <dgm:spPr/>
      <dgm:t>
        <a:bodyPr/>
        <a:lstStyle/>
        <a:p>
          <a:endParaRPr lang="en-US"/>
        </a:p>
      </dgm:t>
    </dgm:pt>
    <dgm:pt modelId="{2678DB0B-87B5-493E-AC0F-ABFC4CC9C386}" type="pres">
      <dgm:prSet presAssocID="{EA6E14AE-D64E-481F-AECE-5C05474A5CDD}" presName="horzThree" presStyleCnt="0"/>
      <dgm:spPr/>
    </dgm:pt>
    <dgm:pt modelId="{E3642436-F2DF-4C09-9867-AF98A482899C}" type="pres">
      <dgm:prSet presAssocID="{BFD1DAE5-0730-4B16-A07C-92DAA18B8BFF}" presName="sibSpaceThree" presStyleCnt="0"/>
      <dgm:spPr/>
    </dgm:pt>
    <dgm:pt modelId="{2BE21E53-37BC-41EB-8BD2-FD82E9AEB545}" type="pres">
      <dgm:prSet presAssocID="{A9C79AD1-494F-4663-9853-937B1C54A3F4}" presName="vertThree" presStyleCnt="0"/>
      <dgm:spPr/>
    </dgm:pt>
    <dgm:pt modelId="{EC8AAB98-7D03-4C74-89AB-DB9EE0E6898E}" type="pres">
      <dgm:prSet presAssocID="{A9C79AD1-494F-4663-9853-937B1C54A3F4}" presName="txThree" presStyleLbl="node3" presStyleIdx="1" presStyleCnt="3">
        <dgm:presLayoutVars>
          <dgm:chPref val="3"/>
        </dgm:presLayoutVars>
      </dgm:prSet>
      <dgm:spPr/>
      <dgm:t>
        <a:bodyPr/>
        <a:lstStyle/>
        <a:p>
          <a:endParaRPr lang="en-US"/>
        </a:p>
      </dgm:t>
    </dgm:pt>
    <dgm:pt modelId="{061E734C-5DE3-481A-8845-3A7255558E09}" type="pres">
      <dgm:prSet presAssocID="{A9C79AD1-494F-4663-9853-937B1C54A3F4}" presName="horzThree" presStyleCnt="0"/>
      <dgm:spPr/>
    </dgm:pt>
    <dgm:pt modelId="{6B26779B-DEE9-44E7-B6A5-790F6409FE7A}" type="pres">
      <dgm:prSet presAssocID="{28FBE078-F66F-41E6-8B43-D85E3C9E0C53}" presName="sibSpaceThree" presStyleCnt="0"/>
      <dgm:spPr/>
    </dgm:pt>
    <dgm:pt modelId="{4565AC0D-FCC4-42BE-A78B-2400095ECF7F}" type="pres">
      <dgm:prSet presAssocID="{B2342FED-CD40-4B33-87E2-1D6654700E93}" presName="vertThree" presStyleCnt="0"/>
      <dgm:spPr/>
    </dgm:pt>
    <dgm:pt modelId="{7912408D-47DC-4049-926B-67147233AD2A}" type="pres">
      <dgm:prSet presAssocID="{B2342FED-CD40-4B33-87E2-1D6654700E93}" presName="txThree" presStyleLbl="node3" presStyleIdx="2" presStyleCnt="3">
        <dgm:presLayoutVars>
          <dgm:chPref val="3"/>
        </dgm:presLayoutVars>
      </dgm:prSet>
      <dgm:spPr/>
      <dgm:t>
        <a:bodyPr/>
        <a:lstStyle/>
        <a:p>
          <a:endParaRPr lang="en-US"/>
        </a:p>
      </dgm:t>
    </dgm:pt>
    <dgm:pt modelId="{87812DC8-2BC7-4608-9660-E1DB5F249B20}" type="pres">
      <dgm:prSet presAssocID="{B2342FED-CD40-4B33-87E2-1D6654700E93}" presName="horzThree" presStyleCnt="0"/>
      <dgm:spPr/>
    </dgm:pt>
  </dgm:ptLst>
  <dgm:cxnLst>
    <dgm:cxn modelId="{F620FCC2-E905-445B-924C-AD543365FA88}" type="presOf" srcId="{B2342FED-CD40-4B33-87E2-1D6654700E93}" destId="{7912408D-47DC-4049-926B-67147233AD2A}" srcOrd="0" destOrd="0" presId="urn:microsoft.com/office/officeart/2005/8/layout/hierarchy4"/>
    <dgm:cxn modelId="{2C70E86F-72B8-4D83-810D-DD9AA254203B}" srcId="{D2E9CE5F-E3E1-4EFF-BB30-D3E038F482E7}" destId="{B2342FED-CD40-4B33-87E2-1D6654700E93}" srcOrd="2" destOrd="0" parTransId="{7B7049B5-1375-4F68-B9CD-8A2E4DED115F}" sibTransId="{2E990719-58E8-4A87-B0C3-C6F1F51C71B4}"/>
    <dgm:cxn modelId="{58942DA1-E542-4233-A13D-5E0D23608AFF}" srcId="{D2E9CE5F-E3E1-4EFF-BB30-D3E038F482E7}" destId="{EA6E14AE-D64E-481F-AECE-5C05474A5CDD}" srcOrd="0" destOrd="0" parTransId="{CD0B2E69-1130-43EE-97ED-798F026013FE}" sibTransId="{BFD1DAE5-0730-4B16-A07C-92DAA18B8BFF}"/>
    <dgm:cxn modelId="{C924E29D-78FD-4ED3-BC49-F77EE28A7869}" srcId="{D2E9CE5F-E3E1-4EFF-BB30-D3E038F482E7}" destId="{A9C79AD1-494F-4663-9853-937B1C54A3F4}" srcOrd="1" destOrd="0" parTransId="{A5425227-E408-416D-AB44-2B5A11821B9C}" sibTransId="{28FBE078-F66F-41E6-8B43-D85E3C9E0C53}"/>
    <dgm:cxn modelId="{6F4C4220-40A5-472E-A00D-CF4A707929E6}" srcId="{40068EC8-27D1-4FF8-A102-D1409AFC6490}" destId="{5AC1B900-A57F-489B-B625-75EAAAA1E296}" srcOrd="0" destOrd="0" parTransId="{675B2F9B-AE47-493B-88E5-5919CD106C57}" sibTransId="{FD6E4D8D-AB15-4A4C-8083-42012781DC82}"/>
    <dgm:cxn modelId="{CFF1F8A9-4D4A-46BB-85C3-54BCE6B087A6}" type="presOf" srcId="{A9C79AD1-494F-4663-9853-937B1C54A3F4}" destId="{EC8AAB98-7D03-4C74-89AB-DB9EE0E6898E}" srcOrd="0" destOrd="0" presId="urn:microsoft.com/office/officeart/2005/8/layout/hierarchy4"/>
    <dgm:cxn modelId="{57A95F36-E01A-4E81-A424-D55CA6A7D026}" srcId="{5AC1B900-A57F-489B-B625-75EAAAA1E296}" destId="{74BA6D7D-9EF5-4C31-863B-8D7940689D58}" srcOrd="0" destOrd="0" parTransId="{538D89F6-A76A-4A3D-AA62-0DA1D5C553D3}" sibTransId="{B32DD864-A63B-4926-A0C6-F6A155C35698}"/>
    <dgm:cxn modelId="{335F7494-36D3-454F-B0B5-ACFB03A6E286}" srcId="{5AC1B900-A57F-489B-B625-75EAAAA1E296}" destId="{D2E9CE5F-E3E1-4EFF-BB30-D3E038F482E7}" srcOrd="1" destOrd="0" parTransId="{FC50BB70-BCA1-446F-9259-AC91043EAFA0}" sibTransId="{59EC162F-E141-4B5E-90D2-FF1E09595B15}"/>
    <dgm:cxn modelId="{0DA59395-0743-4E48-B69F-CDCFEF32AEC7}" type="presOf" srcId="{5AC1B900-A57F-489B-B625-75EAAAA1E296}" destId="{0A90A2DC-BEDB-4BB6-8E29-5C03E4548B04}" srcOrd="0" destOrd="0" presId="urn:microsoft.com/office/officeart/2005/8/layout/hierarchy4"/>
    <dgm:cxn modelId="{6E0F2897-2840-4617-BA26-5520E037A52B}" type="presOf" srcId="{D2E9CE5F-E3E1-4EFF-BB30-D3E038F482E7}" destId="{A1CBE77A-7C70-456C-B2EF-72684E7E63D8}" srcOrd="0" destOrd="0" presId="urn:microsoft.com/office/officeart/2005/8/layout/hierarchy4"/>
    <dgm:cxn modelId="{B48517D4-CE0F-4046-810D-1AC1E09F21D9}" type="presOf" srcId="{74BA6D7D-9EF5-4C31-863B-8D7940689D58}" destId="{CC9E4304-937B-4B45-8F0D-9A0406EA4B6B}" srcOrd="0" destOrd="0" presId="urn:microsoft.com/office/officeart/2005/8/layout/hierarchy4"/>
    <dgm:cxn modelId="{0FBE5BB1-CBEF-4082-AC88-40C6785852B7}" type="presOf" srcId="{40068EC8-27D1-4FF8-A102-D1409AFC6490}" destId="{213D8778-B516-4099-90AF-6DA484F30270}" srcOrd="0" destOrd="0" presId="urn:microsoft.com/office/officeart/2005/8/layout/hierarchy4"/>
    <dgm:cxn modelId="{217196BD-310B-4CB1-88D5-216631385A16}" type="presOf" srcId="{EA6E14AE-D64E-481F-AECE-5C05474A5CDD}" destId="{C0269BAE-81CF-495E-9FD2-3F2B98793E7B}" srcOrd="0" destOrd="0" presId="urn:microsoft.com/office/officeart/2005/8/layout/hierarchy4"/>
    <dgm:cxn modelId="{61B5BFB0-1AC2-4E5E-9121-252FDA449145}" type="presParOf" srcId="{213D8778-B516-4099-90AF-6DA484F30270}" destId="{8814EA61-FBDA-47BF-8301-21E53EA7CCFD}" srcOrd="0" destOrd="0" presId="urn:microsoft.com/office/officeart/2005/8/layout/hierarchy4"/>
    <dgm:cxn modelId="{71BD9EEA-0135-46D9-A844-7AF9FC93DEAE}" type="presParOf" srcId="{8814EA61-FBDA-47BF-8301-21E53EA7CCFD}" destId="{0A90A2DC-BEDB-4BB6-8E29-5C03E4548B04}" srcOrd="0" destOrd="0" presId="urn:microsoft.com/office/officeart/2005/8/layout/hierarchy4"/>
    <dgm:cxn modelId="{B1340721-3C94-4ABA-B421-AFE2DEE765DE}" type="presParOf" srcId="{8814EA61-FBDA-47BF-8301-21E53EA7CCFD}" destId="{AF43186B-E6A3-4EBF-A003-0DDCDFF7D754}" srcOrd="1" destOrd="0" presId="urn:microsoft.com/office/officeart/2005/8/layout/hierarchy4"/>
    <dgm:cxn modelId="{E4665645-B9EF-4882-AEE7-DEF7794CAFB6}" type="presParOf" srcId="{8814EA61-FBDA-47BF-8301-21E53EA7CCFD}" destId="{A3302ACE-1261-4BDB-A10B-B26E3EB317B8}" srcOrd="2" destOrd="0" presId="urn:microsoft.com/office/officeart/2005/8/layout/hierarchy4"/>
    <dgm:cxn modelId="{62EA01F5-2912-4DB4-B02B-EAD866BCE972}" type="presParOf" srcId="{A3302ACE-1261-4BDB-A10B-B26E3EB317B8}" destId="{265267F5-BCD9-49E5-A867-FD791968CAA6}" srcOrd="0" destOrd="0" presId="urn:microsoft.com/office/officeart/2005/8/layout/hierarchy4"/>
    <dgm:cxn modelId="{32AE49D0-2AE2-441D-B5A6-6E975D54813E}" type="presParOf" srcId="{265267F5-BCD9-49E5-A867-FD791968CAA6}" destId="{CC9E4304-937B-4B45-8F0D-9A0406EA4B6B}" srcOrd="0" destOrd="0" presId="urn:microsoft.com/office/officeart/2005/8/layout/hierarchy4"/>
    <dgm:cxn modelId="{1E7B6786-6A52-475F-B7C4-F73174E27CCE}" type="presParOf" srcId="{265267F5-BCD9-49E5-A867-FD791968CAA6}" destId="{647EB958-B3BC-4F94-B8D6-215DC465930E}" srcOrd="1" destOrd="0" presId="urn:microsoft.com/office/officeart/2005/8/layout/hierarchy4"/>
    <dgm:cxn modelId="{D081C4F0-D784-42FF-9774-C0C0BE7B64A6}" type="presParOf" srcId="{A3302ACE-1261-4BDB-A10B-B26E3EB317B8}" destId="{0A22BCBC-08C4-4C0F-8762-BBEDA750E8D2}" srcOrd="1" destOrd="0" presId="urn:microsoft.com/office/officeart/2005/8/layout/hierarchy4"/>
    <dgm:cxn modelId="{4ABF76FB-5EF7-4D9C-9339-C1ABFC42BD6A}" type="presParOf" srcId="{A3302ACE-1261-4BDB-A10B-B26E3EB317B8}" destId="{1A091566-E476-47C3-AD30-AEBE1DA4B022}" srcOrd="2" destOrd="0" presId="urn:microsoft.com/office/officeart/2005/8/layout/hierarchy4"/>
    <dgm:cxn modelId="{269C3A9F-A6AB-4F2D-A5DF-B47ADDBFA755}" type="presParOf" srcId="{1A091566-E476-47C3-AD30-AEBE1DA4B022}" destId="{A1CBE77A-7C70-456C-B2EF-72684E7E63D8}" srcOrd="0" destOrd="0" presId="urn:microsoft.com/office/officeart/2005/8/layout/hierarchy4"/>
    <dgm:cxn modelId="{8B049B8B-2678-46D4-850C-4E6DE4943E7A}" type="presParOf" srcId="{1A091566-E476-47C3-AD30-AEBE1DA4B022}" destId="{C316A0D2-F40F-4FF8-8D75-D0AA37C55F55}" srcOrd="1" destOrd="0" presId="urn:microsoft.com/office/officeart/2005/8/layout/hierarchy4"/>
    <dgm:cxn modelId="{28F2ED5F-29FA-41EB-9888-BE774CB6712F}" type="presParOf" srcId="{1A091566-E476-47C3-AD30-AEBE1DA4B022}" destId="{6AE9EF5A-32B6-4743-9CCC-5FBDC7A4939C}" srcOrd="2" destOrd="0" presId="urn:microsoft.com/office/officeart/2005/8/layout/hierarchy4"/>
    <dgm:cxn modelId="{4F03C7D6-C1FA-4615-90DF-785CC8D0F2C7}" type="presParOf" srcId="{6AE9EF5A-32B6-4743-9CCC-5FBDC7A4939C}" destId="{F0F7793E-2B1F-44A3-A511-8360A761A264}" srcOrd="0" destOrd="0" presId="urn:microsoft.com/office/officeart/2005/8/layout/hierarchy4"/>
    <dgm:cxn modelId="{70DC06BB-F893-4FB4-A67A-43CC80F21C61}" type="presParOf" srcId="{F0F7793E-2B1F-44A3-A511-8360A761A264}" destId="{C0269BAE-81CF-495E-9FD2-3F2B98793E7B}" srcOrd="0" destOrd="0" presId="urn:microsoft.com/office/officeart/2005/8/layout/hierarchy4"/>
    <dgm:cxn modelId="{42F5B2B5-2FDD-417E-A9C4-B1B75197044B}" type="presParOf" srcId="{F0F7793E-2B1F-44A3-A511-8360A761A264}" destId="{2678DB0B-87B5-493E-AC0F-ABFC4CC9C386}" srcOrd="1" destOrd="0" presId="urn:microsoft.com/office/officeart/2005/8/layout/hierarchy4"/>
    <dgm:cxn modelId="{000700D3-A868-4A6B-B6CA-CB71D813CFDC}" type="presParOf" srcId="{6AE9EF5A-32B6-4743-9CCC-5FBDC7A4939C}" destId="{E3642436-F2DF-4C09-9867-AF98A482899C}" srcOrd="1" destOrd="0" presId="urn:microsoft.com/office/officeart/2005/8/layout/hierarchy4"/>
    <dgm:cxn modelId="{01C48DE6-2A78-485A-90D3-23809E8CA56A}" type="presParOf" srcId="{6AE9EF5A-32B6-4743-9CCC-5FBDC7A4939C}" destId="{2BE21E53-37BC-41EB-8BD2-FD82E9AEB545}" srcOrd="2" destOrd="0" presId="urn:microsoft.com/office/officeart/2005/8/layout/hierarchy4"/>
    <dgm:cxn modelId="{027AFFAA-5257-4DF3-9834-700B276A6237}" type="presParOf" srcId="{2BE21E53-37BC-41EB-8BD2-FD82E9AEB545}" destId="{EC8AAB98-7D03-4C74-89AB-DB9EE0E6898E}" srcOrd="0" destOrd="0" presId="urn:microsoft.com/office/officeart/2005/8/layout/hierarchy4"/>
    <dgm:cxn modelId="{0743CFBB-2027-4E5C-80CC-6C87E5BDA830}" type="presParOf" srcId="{2BE21E53-37BC-41EB-8BD2-FD82E9AEB545}" destId="{061E734C-5DE3-481A-8845-3A7255558E09}" srcOrd="1" destOrd="0" presId="urn:microsoft.com/office/officeart/2005/8/layout/hierarchy4"/>
    <dgm:cxn modelId="{48478B9C-A577-4633-9A5B-1B7FF83DA201}" type="presParOf" srcId="{6AE9EF5A-32B6-4743-9CCC-5FBDC7A4939C}" destId="{6B26779B-DEE9-44E7-B6A5-790F6409FE7A}" srcOrd="3" destOrd="0" presId="urn:microsoft.com/office/officeart/2005/8/layout/hierarchy4"/>
    <dgm:cxn modelId="{810C8610-9104-47D0-97B0-8C2C337E2BC8}" type="presParOf" srcId="{6AE9EF5A-32B6-4743-9CCC-5FBDC7A4939C}" destId="{4565AC0D-FCC4-42BE-A78B-2400095ECF7F}" srcOrd="4" destOrd="0" presId="urn:microsoft.com/office/officeart/2005/8/layout/hierarchy4"/>
    <dgm:cxn modelId="{9663DBE5-42FB-4C57-BB4E-F8B01CFB58B4}" type="presParOf" srcId="{4565AC0D-FCC4-42BE-A78B-2400095ECF7F}" destId="{7912408D-47DC-4049-926B-67147233AD2A}" srcOrd="0" destOrd="0" presId="urn:microsoft.com/office/officeart/2005/8/layout/hierarchy4"/>
    <dgm:cxn modelId="{9376BFD9-7A51-444F-B072-CC5EE839F798}" type="presParOf" srcId="{4565AC0D-FCC4-42BE-A78B-2400095ECF7F}" destId="{87812DC8-2BC7-4608-9660-E1DB5F249B20}"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BC45BF5-C567-4563-A9BF-18B993854C39}" type="doc">
      <dgm:prSet loTypeId="urn:microsoft.com/office/officeart/2005/8/layout/default#9" loCatId="list" qsTypeId="urn:microsoft.com/office/officeart/2005/8/quickstyle/simple1" qsCatId="simple" csTypeId="urn:microsoft.com/office/officeart/2005/8/colors/accent1_2" csCatId="accent1" phldr="1"/>
      <dgm:spPr/>
      <dgm:t>
        <a:bodyPr/>
        <a:lstStyle/>
        <a:p>
          <a:endParaRPr lang="en-US"/>
        </a:p>
      </dgm:t>
    </dgm:pt>
    <dgm:pt modelId="{D5FEE0A6-0CEF-4F51-9063-FC5EC0F6C8F6}">
      <dgm:prSet phldrT="[Text]"/>
      <dgm:spPr/>
      <dgm:t>
        <a:bodyPr/>
        <a:lstStyle/>
        <a:p>
          <a:pPr rtl="0"/>
          <a:r>
            <a:rPr lang="en" dirty="0" smtClean="0"/>
            <a:t>Use of a model to predict future values based on previously observed values.</a:t>
          </a:r>
          <a:endParaRPr lang="en-US" dirty="0"/>
        </a:p>
      </dgm:t>
    </dgm:pt>
    <dgm:pt modelId="{BA38B5A8-4EEF-4849-B8CC-25535391866E}" type="parTrans" cxnId="{BA25C6AA-A0D2-47E2-9B6C-20494997C844}">
      <dgm:prSet/>
      <dgm:spPr/>
      <dgm:t>
        <a:bodyPr/>
        <a:lstStyle/>
        <a:p>
          <a:endParaRPr lang="en-US"/>
        </a:p>
      </dgm:t>
    </dgm:pt>
    <dgm:pt modelId="{5A471E2E-24C8-440A-AD92-8C44ACF70399}" type="sibTrans" cxnId="{BA25C6AA-A0D2-47E2-9B6C-20494997C844}">
      <dgm:prSet/>
      <dgm:spPr/>
      <dgm:t>
        <a:bodyPr/>
        <a:lstStyle/>
        <a:p>
          <a:endParaRPr lang="en-US"/>
        </a:p>
      </dgm:t>
    </dgm:pt>
    <dgm:pt modelId="{A7B4CDB9-E9DF-4AFA-9905-D220BD2B42EB}" type="pres">
      <dgm:prSet presAssocID="{4BC45BF5-C567-4563-A9BF-18B993854C39}" presName="diagram" presStyleCnt="0">
        <dgm:presLayoutVars>
          <dgm:dir/>
          <dgm:resizeHandles val="exact"/>
        </dgm:presLayoutVars>
      </dgm:prSet>
      <dgm:spPr/>
      <dgm:t>
        <a:bodyPr/>
        <a:lstStyle/>
        <a:p>
          <a:endParaRPr lang="en-US"/>
        </a:p>
      </dgm:t>
    </dgm:pt>
    <dgm:pt modelId="{2BD6DF1F-3B15-4EC8-A723-1FCE8FEB9642}" type="pres">
      <dgm:prSet presAssocID="{D5FEE0A6-0CEF-4F51-9063-FC5EC0F6C8F6}" presName="node" presStyleLbl="node1" presStyleIdx="0" presStyleCnt="1">
        <dgm:presLayoutVars>
          <dgm:bulletEnabled val="1"/>
        </dgm:presLayoutVars>
      </dgm:prSet>
      <dgm:spPr/>
      <dgm:t>
        <a:bodyPr/>
        <a:lstStyle/>
        <a:p>
          <a:endParaRPr lang="en-US"/>
        </a:p>
      </dgm:t>
    </dgm:pt>
  </dgm:ptLst>
  <dgm:cxnLst>
    <dgm:cxn modelId="{D41B4E45-BA88-4421-8F04-7FB945F89230}" type="presOf" srcId="{4BC45BF5-C567-4563-A9BF-18B993854C39}" destId="{A7B4CDB9-E9DF-4AFA-9905-D220BD2B42EB}" srcOrd="0" destOrd="0" presId="urn:microsoft.com/office/officeart/2005/8/layout/default#9"/>
    <dgm:cxn modelId="{BA25C6AA-A0D2-47E2-9B6C-20494997C844}" srcId="{4BC45BF5-C567-4563-A9BF-18B993854C39}" destId="{D5FEE0A6-0CEF-4F51-9063-FC5EC0F6C8F6}" srcOrd="0" destOrd="0" parTransId="{BA38B5A8-4EEF-4849-B8CC-25535391866E}" sibTransId="{5A471E2E-24C8-440A-AD92-8C44ACF70399}"/>
    <dgm:cxn modelId="{983B9CCB-F609-4100-B03C-F3C9AA83048C}" type="presOf" srcId="{D5FEE0A6-0CEF-4F51-9063-FC5EC0F6C8F6}" destId="{2BD6DF1F-3B15-4EC8-A723-1FCE8FEB9642}" srcOrd="0" destOrd="0" presId="urn:microsoft.com/office/officeart/2005/8/layout/default#9"/>
    <dgm:cxn modelId="{7131B49C-9705-4ED9-BFF4-0469382F0159}" type="presParOf" srcId="{A7B4CDB9-E9DF-4AFA-9905-D220BD2B42EB}" destId="{2BD6DF1F-3B15-4EC8-A723-1FCE8FEB9642}" srcOrd="0" destOrd="0" presId="urn:microsoft.com/office/officeart/2005/8/layout/default#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359A68D-285B-475B-85EC-526C45AE30D3}" type="doc">
      <dgm:prSet loTypeId="urn:microsoft.com/office/officeart/2005/8/layout/hProcess9" loCatId="process" qsTypeId="urn:microsoft.com/office/officeart/2005/8/quickstyle/simple1" qsCatId="simple" csTypeId="urn:microsoft.com/office/officeart/2005/8/colors/colorful2" csCatId="colorful" phldr="1"/>
      <dgm:spPr/>
      <dgm:t>
        <a:bodyPr/>
        <a:lstStyle/>
        <a:p>
          <a:endParaRPr lang="en-US"/>
        </a:p>
      </dgm:t>
    </dgm:pt>
    <dgm:pt modelId="{EC96AFC0-6331-446B-A944-97AA9292D7BA}">
      <dgm:prSet phldrT="[Text]"/>
      <dgm:spPr/>
      <dgm:t>
        <a:bodyPr/>
        <a:lstStyle/>
        <a:p>
          <a:r>
            <a:rPr lang="en-US" dirty="0" smtClean="0"/>
            <a:t>Given a series of numbers and a fixed subset size, </a:t>
          </a:r>
          <a:endParaRPr lang="en-US" dirty="0"/>
        </a:p>
      </dgm:t>
    </dgm:pt>
    <dgm:pt modelId="{6D0E35F7-4A19-4A5F-B809-DC793FDB9C71}" type="parTrans" cxnId="{2EB9BE55-9F5F-4982-8833-5EB28D50AABB}">
      <dgm:prSet/>
      <dgm:spPr/>
      <dgm:t>
        <a:bodyPr/>
        <a:lstStyle/>
        <a:p>
          <a:endParaRPr lang="en-US"/>
        </a:p>
      </dgm:t>
    </dgm:pt>
    <dgm:pt modelId="{25AAA6D7-82FE-4DD6-8C78-A62A892829F8}" type="sibTrans" cxnId="{2EB9BE55-9F5F-4982-8833-5EB28D50AABB}">
      <dgm:prSet/>
      <dgm:spPr/>
      <dgm:t>
        <a:bodyPr/>
        <a:lstStyle/>
        <a:p>
          <a:endParaRPr lang="en-US"/>
        </a:p>
      </dgm:t>
    </dgm:pt>
    <dgm:pt modelId="{9C24C547-8DF7-4D68-9F72-17EB2789ABB3}">
      <dgm:prSet phldrT="[Text]"/>
      <dgm:spPr/>
      <dgm:t>
        <a:bodyPr/>
        <a:lstStyle/>
        <a:p>
          <a:r>
            <a:rPr lang="en-US" dirty="0" smtClean="0"/>
            <a:t>The first element of the moving average is obtained</a:t>
          </a:r>
          <a:endParaRPr lang="en-US" dirty="0"/>
        </a:p>
      </dgm:t>
    </dgm:pt>
    <dgm:pt modelId="{023848A9-8080-48ED-BD64-AE50D7D4B568}" type="parTrans" cxnId="{C94FB77E-87E5-4B16-8D17-98914ECD1C22}">
      <dgm:prSet/>
      <dgm:spPr/>
      <dgm:t>
        <a:bodyPr/>
        <a:lstStyle/>
        <a:p>
          <a:endParaRPr lang="en-US"/>
        </a:p>
      </dgm:t>
    </dgm:pt>
    <dgm:pt modelId="{F7D0C27D-D654-4960-8367-164953562F4A}" type="sibTrans" cxnId="{C94FB77E-87E5-4B16-8D17-98914ECD1C22}">
      <dgm:prSet/>
      <dgm:spPr/>
      <dgm:t>
        <a:bodyPr/>
        <a:lstStyle/>
        <a:p>
          <a:endParaRPr lang="en-US"/>
        </a:p>
      </dgm:t>
    </dgm:pt>
    <dgm:pt modelId="{B3DB8965-1752-4BD8-A272-500AD239637D}">
      <dgm:prSet phldrT="[Text]"/>
      <dgm:spPr/>
      <dgm:t>
        <a:bodyPr/>
        <a:lstStyle/>
        <a:p>
          <a:r>
            <a:rPr lang="en-US" dirty="0" smtClean="0"/>
            <a:t>by taking the average of the initial fixed subset of the number series. </a:t>
          </a:r>
          <a:endParaRPr lang="en-US" dirty="0"/>
        </a:p>
      </dgm:t>
    </dgm:pt>
    <dgm:pt modelId="{D0379B28-1B09-4A4D-9DBD-320822C6CDB4}" type="parTrans" cxnId="{0966C69A-E9BC-4D2A-B1F9-4DC9C78B1EF4}">
      <dgm:prSet/>
      <dgm:spPr/>
      <dgm:t>
        <a:bodyPr/>
        <a:lstStyle/>
        <a:p>
          <a:endParaRPr lang="en-US"/>
        </a:p>
      </dgm:t>
    </dgm:pt>
    <dgm:pt modelId="{217DE743-A32C-4078-90F7-9086AFEBB959}" type="sibTrans" cxnId="{0966C69A-E9BC-4D2A-B1F9-4DC9C78B1EF4}">
      <dgm:prSet/>
      <dgm:spPr/>
      <dgm:t>
        <a:bodyPr/>
        <a:lstStyle/>
        <a:p>
          <a:endParaRPr lang="en-US"/>
        </a:p>
      </dgm:t>
    </dgm:pt>
    <dgm:pt modelId="{656AF4B1-A8E9-4C06-BD0E-29CBDDAA68A8}" type="pres">
      <dgm:prSet presAssocID="{F359A68D-285B-475B-85EC-526C45AE30D3}" presName="CompostProcess" presStyleCnt="0">
        <dgm:presLayoutVars>
          <dgm:dir/>
          <dgm:resizeHandles val="exact"/>
        </dgm:presLayoutVars>
      </dgm:prSet>
      <dgm:spPr/>
      <dgm:t>
        <a:bodyPr/>
        <a:lstStyle/>
        <a:p>
          <a:endParaRPr lang="en-US"/>
        </a:p>
      </dgm:t>
    </dgm:pt>
    <dgm:pt modelId="{C818B393-CB2B-4EDC-B69A-85B91814199D}" type="pres">
      <dgm:prSet presAssocID="{F359A68D-285B-475B-85EC-526C45AE30D3}" presName="arrow" presStyleLbl="bgShp" presStyleIdx="0" presStyleCnt="1"/>
      <dgm:spPr/>
    </dgm:pt>
    <dgm:pt modelId="{596C034A-F61E-434E-8924-D075B6AB77FB}" type="pres">
      <dgm:prSet presAssocID="{F359A68D-285B-475B-85EC-526C45AE30D3}" presName="linearProcess" presStyleCnt="0"/>
      <dgm:spPr/>
    </dgm:pt>
    <dgm:pt modelId="{49156245-AFB1-4888-8103-FFC5C1054F26}" type="pres">
      <dgm:prSet presAssocID="{EC96AFC0-6331-446B-A944-97AA9292D7BA}" presName="textNode" presStyleLbl="node1" presStyleIdx="0" presStyleCnt="3">
        <dgm:presLayoutVars>
          <dgm:bulletEnabled val="1"/>
        </dgm:presLayoutVars>
      </dgm:prSet>
      <dgm:spPr/>
      <dgm:t>
        <a:bodyPr/>
        <a:lstStyle/>
        <a:p>
          <a:endParaRPr lang="en-US"/>
        </a:p>
      </dgm:t>
    </dgm:pt>
    <dgm:pt modelId="{628F1F46-B28C-4DD1-A901-13B501FDC733}" type="pres">
      <dgm:prSet presAssocID="{25AAA6D7-82FE-4DD6-8C78-A62A892829F8}" presName="sibTrans" presStyleCnt="0"/>
      <dgm:spPr/>
    </dgm:pt>
    <dgm:pt modelId="{EFADCC27-76FD-43AA-B05A-29C6E9F4832D}" type="pres">
      <dgm:prSet presAssocID="{9C24C547-8DF7-4D68-9F72-17EB2789ABB3}" presName="textNode" presStyleLbl="node1" presStyleIdx="1" presStyleCnt="3">
        <dgm:presLayoutVars>
          <dgm:bulletEnabled val="1"/>
        </dgm:presLayoutVars>
      </dgm:prSet>
      <dgm:spPr/>
      <dgm:t>
        <a:bodyPr/>
        <a:lstStyle/>
        <a:p>
          <a:endParaRPr lang="en-US"/>
        </a:p>
      </dgm:t>
    </dgm:pt>
    <dgm:pt modelId="{DA93EDB8-A237-4F64-B787-0261A3042CA7}" type="pres">
      <dgm:prSet presAssocID="{F7D0C27D-D654-4960-8367-164953562F4A}" presName="sibTrans" presStyleCnt="0"/>
      <dgm:spPr/>
    </dgm:pt>
    <dgm:pt modelId="{EB7C37FA-5345-44EB-92D8-01857FC6E454}" type="pres">
      <dgm:prSet presAssocID="{B3DB8965-1752-4BD8-A272-500AD239637D}" presName="textNode" presStyleLbl="node1" presStyleIdx="2" presStyleCnt="3">
        <dgm:presLayoutVars>
          <dgm:bulletEnabled val="1"/>
        </dgm:presLayoutVars>
      </dgm:prSet>
      <dgm:spPr/>
      <dgm:t>
        <a:bodyPr/>
        <a:lstStyle/>
        <a:p>
          <a:endParaRPr lang="en-US"/>
        </a:p>
      </dgm:t>
    </dgm:pt>
  </dgm:ptLst>
  <dgm:cxnLst>
    <dgm:cxn modelId="{2F3D7BEE-9817-4D07-9C3D-7699A830E1EC}" type="presOf" srcId="{9C24C547-8DF7-4D68-9F72-17EB2789ABB3}" destId="{EFADCC27-76FD-43AA-B05A-29C6E9F4832D}" srcOrd="0" destOrd="0" presId="urn:microsoft.com/office/officeart/2005/8/layout/hProcess9"/>
    <dgm:cxn modelId="{86771204-DA16-48D1-9E52-DA21B1CD484E}" type="presOf" srcId="{B3DB8965-1752-4BD8-A272-500AD239637D}" destId="{EB7C37FA-5345-44EB-92D8-01857FC6E454}" srcOrd="0" destOrd="0" presId="urn:microsoft.com/office/officeart/2005/8/layout/hProcess9"/>
    <dgm:cxn modelId="{314023F3-384A-44B6-8A34-95CA3E61F1C4}" type="presOf" srcId="{EC96AFC0-6331-446B-A944-97AA9292D7BA}" destId="{49156245-AFB1-4888-8103-FFC5C1054F26}" srcOrd="0" destOrd="0" presId="urn:microsoft.com/office/officeart/2005/8/layout/hProcess9"/>
    <dgm:cxn modelId="{0966C69A-E9BC-4D2A-B1F9-4DC9C78B1EF4}" srcId="{F359A68D-285B-475B-85EC-526C45AE30D3}" destId="{B3DB8965-1752-4BD8-A272-500AD239637D}" srcOrd="2" destOrd="0" parTransId="{D0379B28-1B09-4A4D-9DBD-320822C6CDB4}" sibTransId="{217DE743-A32C-4078-90F7-9086AFEBB959}"/>
    <dgm:cxn modelId="{2EB9BE55-9F5F-4982-8833-5EB28D50AABB}" srcId="{F359A68D-285B-475B-85EC-526C45AE30D3}" destId="{EC96AFC0-6331-446B-A944-97AA9292D7BA}" srcOrd="0" destOrd="0" parTransId="{6D0E35F7-4A19-4A5F-B809-DC793FDB9C71}" sibTransId="{25AAA6D7-82FE-4DD6-8C78-A62A892829F8}"/>
    <dgm:cxn modelId="{C94FB77E-87E5-4B16-8D17-98914ECD1C22}" srcId="{F359A68D-285B-475B-85EC-526C45AE30D3}" destId="{9C24C547-8DF7-4D68-9F72-17EB2789ABB3}" srcOrd="1" destOrd="0" parTransId="{023848A9-8080-48ED-BD64-AE50D7D4B568}" sibTransId="{F7D0C27D-D654-4960-8367-164953562F4A}"/>
    <dgm:cxn modelId="{9CF67B3D-A2D9-493C-BBC2-39B5989AB323}" type="presOf" srcId="{F359A68D-285B-475B-85EC-526C45AE30D3}" destId="{656AF4B1-A8E9-4C06-BD0E-29CBDDAA68A8}" srcOrd="0" destOrd="0" presId="urn:microsoft.com/office/officeart/2005/8/layout/hProcess9"/>
    <dgm:cxn modelId="{9DAA7C2E-2F5B-4939-89B0-CC33A49B3CDB}" type="presParOf" srcId="{656AF4B1-A8E9-4C06-BD0E-29CBDDAA68A8}" destId="{C818B393-CB2B-4EDC-B69A-85B91814199D}" srcOrd="0" destOrd="0" presId="urn:microsoft.com/office/officeart/2005/8/layout/hProcess9"/>
    <dgm:cxn modelId="{09D992E5-0C2F-4B73-9718-B02C377F02AA}" type="presParOf" srcId="{656AF4B1-A8E9-4C06-BD0E-29CBDDAA68A8}" destId="{596C034A-F61E-434E-8924-D075B6AB77FB}" srcOrd="1" destOrd="0" presId="urn:microsoft.com/office/officeart/2005/8/layout/hProcess9"/>
    <dgm:cxn modelId="{BF29BB37-DB48-4B06-A3D2-EE5E63772463}" type="presParOf" srcId="{596C034A-F61E-434E-8924-D075B6AB77FB}" destId="{49156245-AFB1-4888-8103-FFC5C1054F26}" srcOrd="0" destOrd="0" presId="urn:microsoft.com/office/officeart/2005/8/layout/hProcess9"/>
    <dgm:cxn modelId="{52EE234A-94AA-4E8A-B310-40720A834701}" type="presParOf" srcId="{596C034A-F61E-434E-8924-D075B6AB77FB}" destId="{628F1F46-B28C-4DD1-A901-13B501FDC733}" srcOrd="1" destOrd="0" presId="urn:microsoft.com/office/officeart/2005/8/layout/hProcess9"/>
    <dgm:cxn modelId="{5A296B2B-1598-47E7-82CA-C30DADD36220}" type="presParOf" srcId="{596C034A-F61E-434E-8924-D075B6AB77FB}" destId="{EFADCC27-76FD-43AA-B05A-29C6E9F4832D}" srcOrd="2" destOrd="0" presId="urn:microsoft.com/office/officeart/2005/8/layout/hProcess9"/>
    <dgm:cxn modelId="{FC318CA5-EFD1-4E9F-A388-31E2970A8006}" type="presParOf" srcId="{596C034A-F61E-434E-8924-D075B6AB77FB}" destId="{DA93EDB8-A237-4F64-B787-0261A3042CA7}" srcOrd="3" destOrd="0" presId="urn:microsoft.com/office/officeart/2005/8/layout/hProcess9"/>
    <dgm:cxn modelId="{A3B61A2E-B078-46FB-B834-D609863B51F8}" type="presParOf" srcId="{596C034A-F61E-434E-8924-D075B6AB77FB}" destId="{EB7C37FA-5345-44EB-92D8-01857FC6E454}"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CE955D6-4950-472C-B765-D46A7300B22E}" type="doc">
      <dgm:prSet loTypeId="urn:microsoft.com/office/officeart/2005/8/layout/default#10" loCatId="list" qsTypeId="urn:microsoft.com/office/officeart/2005/8/quickstyle/simple1" qsCatId="simple" csTypeId="urn:microsoft.com/office/officeart/2005/8/colors/colorful3" csCatId="colorful" phldr="1"/>
      <dgm:spPr/>
      <dgm:t>
        <a:bodyPr/>
        <a:lstStyle/>
        <a:p>
          <a:endParaRPr lang="en-US"/>
        </a:p>
      </dgm:t>
    </dgm:pt>
    <dgm:pt modelId="{129B47E9-16A4-4A27-80D2-DF1FD345F705}">
      <dgm:prSet phldrT="[Text]"/>
      <dgm:spPr/>
      <dgm:t>
        <a:bodyPr/>
        <a:lstStyle/>
        <a:p>
          <a:pPr rtl="0"/>
          <a:r>
            <a:rPr lang="en" dirty="0" smtClean="0">
              <a:latin typeface="Verdana"/>
              <a:ea typeface="Verdana"/>
              <a:cs typeface="Verdana"/>
              <a:sym typeface="Verdana"/>
            </a:rPr>
            <a:t>The Geometric moving average calculates the geometric mean of the previous N bars </a:t>
          </a:r>
          <a:endParaRPr lang="en-US" dirty="0"/>
        </a:p>
      </dgm:t>
    </dgm:pt>
    <dgm:pt modelId="{EB5CFD15-A81D-4FCB-8E63-B65BFF130BF0}" type="parTrans" cxnId="{ED5E118C-AA81-46EE-8D94-AA8DFA0EC4D2}">
      <dgm:prSet/>
      <dgm:spPr/>
      <dgm:t>
        <a:bodyPr/>
        <a:lstStyle/>
        <a:p>
          <a:endParaRPr lang="en-US"/>
        </a:p>
      </dgm:t>
    </dgm:pt>
    <dgm:pt modelId="{26C58919-5D10-485C-9F58-E2D0898E2AFC}" type="sibTrans" cxnId="{ED5E118C-AA81-46EE-8D94-AA8DFA0EC4D2}">
      <dgm:prSet/>
      <dgm:spPr/>
      <dgm:t>
        <a:bodyPr/>
        <a:lstStyle/>
        <a:p>
          <a:endParaRPr lang="en-US"/>
        </a:p>
      </dgm:t>
    </dgm:pt>
    <dgm:pt modelId="{F4D20189-F7A2-4686-8A1F-952D457CF8DF}">
      <dgm:prSet/>
      <dgm:spPr/>
      <dgm:t>
        <a:bodyPr/>
        <a:lstStyle/>
        <a:p>
          <a:pPr rtl="0"/>
          <a:r>
            <a:rPr lang="en" dirty="0" smtClean="0">
              <a:latin typeface="Verdana"/>
              <a:ea typeface="Verdana"/>
              <a:cs typeface="Verdana"/>
              <a:sym typeface="Verdana"/>
            </a:rPr>
            <a:t>The geometric mean on the other hand is calculated by multiplying the time series' N previous values and then taking the N'th root.</a:t>
          </a:r>
          <a:endParaRPr lang="en" dirty="0">
            <a:latin typeface="Verdana"/>
            <a:ea typeface="Verdana"/>
            <a:cs typeface="Verdana"/>
            <a:sym typeface="Verdana"/>
          </a:endParaRPr>
        </a:p>
      </dgm:t>
    </dgm:pt>
    <dgm:pt modelId="{0832AE6A-2D88-4EFA-9FD8-2C19F945FC3E}" type="parTrans" cxnId="{8B5812C8-B643-4689-87E9-A7DFD7DAE536}">
      <dgm:prSet/>
      <dgm:spPr/>
      <dgm:t>
        <a:bodyPr/>
        <a:lstStyle/>
        <a:p>
          <a:endParaRPr lang="en-US"/>
        </a:p>
      </dgm:t>
    </dgm:pt>
    <dgm:pt modelId="{10EE1D75-313E-4E55-8528-89EFA287BDEC}" type="sibTrans" cxnId="{8B5812C8-B643-4689-87E9-A7DFD7DAE536}">
      <dgm:prSet/>
      <dgm:spPr/>
      <dgm:t>
        <a:bodyPr/>
        <a:lstStyle/>
        <a:p>
          <a:endParaRPr lang="en-US"/>
        </a:p>
      </dgm:t>
    </dgm:pt>
    <dgm:pt modelId="{E1FB444D-D745-4DAA-8419-CAC0CEF2E980}">
      <dgm:prSet/>
      <dgm:spPr/>
      <dgm:t>
        <a:bodyPr/>
        <a:lstStyle/>
        <a:p>
          <a:pPr rtl="0"/>
          <a:r>
            <a:rPr lang="en" dirty="0" smtClean="0">
              <a:latin typeface="Verdana"/>
              <a:ea typeface="Verdana"/>
              <a:cs typeface="Verdana"/>
              <a:sym typeface="Verdana"/>
            </a:rPr>
            <a:t>Legacy algorithms that do not really yield promising results. </a:t>
          </a:r>
          <a:endParaRPr lang="en-US" dirty="0"/>
        </a:p>
      </dgm:t>
    </dgm:pt>
    <dgm:pt modelId="{34216A62-95E2-4AC9-A2FA-CCCD31C16072}" type="parTrans" cxnId="{AFEB6E70-EE24-4B9E-961C-F6D302E095C2}">
      <dgm:prSet/>
      <dgm:spPr/>
      <dgm:t>
        <a:bodyPr/>
        <a:lstStyle/>
        <a:p>
          <a:endParaRPr lang="en-US"/>
        </a:p>
      </dgm:t>
    </dgm:pt>
    <dgm:pt modelId="{19C91FA1-9675-4883-AA6D-A6D8D2245432}" type="sibTrans" cxnId="{AFEB6E70-EE24-4B9E-961C-F6D302E095C2}">
      <dgm:prSet/>
      <dgm:spPr/>
      <dgm:t>
        <a:bodyPr/>
        <a:lstStyle/>
        <a:p>
          <a:endParaRPr lang="en-US"/>
        </a:p>
      </dgm:t>
    </dgm:pt>
    <dgm:pt modelId="{27E7C89B-0931-401E-97CB-3B6EDC14316F}" type="pres">
      <dgm:prSet presAssocID="{5CE955D6-4950-472C-B765-D46A7300B22E}" presName="diagram" presStyleCnt="0">
        <dgm:presLayoutVars>
          <dgm:dir/>
          <dgm:resizeHandles val="exact"/>
        </dgm:presLayoutVars>
      </dgm:prSet>
      <dgm:spPr/>
      <dgm:t>
        <a:bodyPr/>
        <a:lstStyle/>
        <a:p>
          <a:endParaRPr lang="en-US"/>
        </a:p>
      </dgm:t>
    </dgm:pt>
    <dgm:pt modelId="{F33A1C57-5AB5-4372-8B36-75D423277269}" type="pres">
      <dgm:prSet presAssocID="{129B47E9-16A4-4A27-80D2-DF1FD345F705}" presName="node" presStyleLbl="node1" presStyleIdx="0" presStyleCnt="3">
        <dgm:presLayoutVars>
          <dgm:bulletEnabled val="1"/>
        </dgm:presLayoutVars>
      </dgm:prSet>
      <dgm:spPr/>
      <dgm:t>
        <a:bodyPr/>
        <a:lstStyle/>
        <a:p>
          <a:endParaRPr lang="en-US"/>
        </a:p>
      </dgm:t>
    </dgm:pt>
    <dgm:pt modelId="{2D9C8FBE-3F51-4A5B-876C-81443A7C5D8F}" type="pres">
      <dgm:prSet presAssocID="{26C58919-5D10-485C-9F58-E2D0898E2AFC}" presName="sibTrans" presStyleCnt="0"/>
      <dgm:spPr/>
    </dgm:pt>
    <dgm:pt modelId="{0556688A-EE95-4961-8D90-80F4340042E2}" type="pres">
      <dgm:prSet presAssocID="{F4D20189-F7A2-4686-8A1F-952D457CF8DF}" presName="node" presStyleLbl="node1" presStyleIdx="1" presStyleCnt="3">
        <dgm:presLayoutVars>
          <dgm:bulletEnabled val="1"/>
        </dgm:presLayoutVars>
      </dgm:prSet>
      <dgm:spPr/>
      <dgm:t>
        <a:bodyPr/>
        <a:lstStyle/>
        <a:p>
          <a:endParaRPr lang="en-US"/>
        </a:p>
      </dgm:t>
    </dgm:pt>
    <dgm:pt modelId="{13CEA7CE-AB1F-48A4-ADF9-3E8193311827}" type="pres">
      <dgm:prSet presAssocID="{10EE1D75-313E-4E55-8528-89EFA287BDEC}" presName="sibTrans" presStyleCnt="0"/>
      <dgm:spPr/>
    </dgm:pt>
    <dgm:pt modelId="{FB703E70-D5ED-49DD-A823-493BDC5C0AC6}" type="pres">
      <dgm:prSet presAssocID="{E1FB444D-D745-4DAA-8419-CAC0CEF2E980}" presName="node" presStyleLbl="node1" presStyleIdx="2" presStyleCnt="3">
        <dgm:presLayoutVars>
          <dgm:bulletEnabled val="1"/>
        </dgm:presLayoutVars>
      </dgm:prSet>
      <dgm:spPr/>
      <dgm:t>
        <a:bodyPr/>
        <a:lstStyle/>
        <a:p>
          <a:endParaRPr lang="en-US"/>
        </a:p>
      </dgm:t>
    </dgm:pt>
  </dgm:ptLst>
  <dgm:cxnLst>
    <dgm:cxn modelId="{E9BC0B5F-C3AA-402B-8F3B-D85D2CDDE9FD}" type="presOf" srcId="{129B47E9-16A4-4A27-80D2-DF1FD345F705}" destId="{F33A1C57-5AB5-4372-8B36-75D423277269}" srcOrd="0" destOrd="0" presId="urn:microsoft.com/office/officeart/2005/8/layout/default#10"/>
    <dgm:cxn modelId="{AFEB6E70-EE24-4B9E-961C-F6D302E095C2}" srcId="{5CE955D6-4950-472C-B765-D46A7300B22E}" destId="{E1FB444D-D745-4DAA-8419-CAC0CEF2E980}" srcOrd="2" destOrd="0" parTransId="{34216A62-95E2-4AC9-A2FA-CCCD31C16072}" sibTransId="{19C91FA1-9675-4883-AA6D-A6D8D2245432}"/>
    <dgm:cxn modelId="{20261FC7-F616-4F34-85CB-37DDC8D92C1A}" type="presOf" srcId="{F4D20189-F7A2-4686-8A1F-952D457CF8DF}" destId="{0556688A-EE95-4961-8D90-80F4340042E2}" srcOrd="0" destOrd="0" presId="urn:microsoft.com/office/officeart/2005/8/layout/default#10"/>
    <dgm:cxn modelId="{ED5E118C-AA81-46EE-8D94-AA8DFA0EC4D2}" srcId="{5CE955D6-4950-472C-B765-D46A7300B22E}" destId="{129B47E9-16A4-4A27-80D2-DF1FD345F705}" srcOrd="0" destOrd="0" parTransId="{EB5CFD15-A81D-4FCB-8E63-B65BFF130BF0}" sibTransId="{26C58919-5D10-485C-9F58-E2D0898E2AFC}"/>
    <dgm:cxn modelId="{8B5812C8-B643-4689-87E9-A7DFD7DAE536}" srcId="{5CE955D6-4950-472C-B765-D46A7300B22E}" destId="{F4D20189-F7A2-4686-8A1F-952D457CF8DF}" srcOrd="1" destOrd="0" parTransId="{0832AE6A-2D88-4EFA-9FD8-2C19F945FC3E}" sibTransId="{10EE1D75-313E-4E55-8528-89EFA287BDEC}"/>
    <dgm:cxn modelId="{7B91CDD1-CB84-4945-B109-195ED2878E84}" type="presOf" srcId="{E1FB444D-D745-4DAA-8419-CAC0CEF2E980}" destId="{FB703E70-D5ED-49DD-A823-493BDC5C0AC6}" srcOrd="0" destOrd="0" presId="urn:microsoft.com/office/officeart/2005/8/layout/default#10"/>
    <dgm:cxn modelId="{693D7330-B2C8-468C-8965-FAE080CC576B}" type="presOf" srcId="{5CE955D6-4950-472C-B765-D46A7300B22E}" destId="{27E7C89B-0931-401E-97CB-3B6EDC14316F}" srcOrd="0" destOrd="0" presId="urn:microsoft.com/office/officeart/2005/8/layout/default#10"/>
    <dgm:cxn modelId="{5E8EE7D2-021C-40F7-884A-09B79A031A18}" type="presParOf" srcId="{27E7C89B-0931-401E-97CB-3B6EDC14316F}" destId="{F33A1C57-5AB5-4372-8B36-75D423277269}" srcOrd="0" destOrd="0" presId="urn:microsoft.com/office/officeart/2005/8/layout/default#10"/>
    <dgm:cxn modelId="{E5227C25-13FB-4CC8-B5C5-CC152E0D9325}" type="presParOf" srcId="{27E7C89B-0931-401E-97CB-3B6EDC14316F}" destId="{2D9C8FBE-3F51-4A5B-876C-81443A7C5D8F}" srcOrd="1" destOrd="0" presId="urn:microsoft.com/office/officeart/2005/8/layout/default#10"/>
    <dgm:cxn modelId="{45EB6B93-F2AC-4157-A7C0-E3585459075A}" type="presParOf" srcId="{27E7C89B-0931-401E-97CB-3B6EDC14316F}" destId="{0556688A-EE95-4961-8D90-80F4340042E2}" srcOrd="2" destOrd="0" presId="urn:microsoft.com/office/officeart/2005/8/layout/default#10"/>
    <dgm:cxn modelId="{A353666E-88DE-48EF-9CA1-975AC03C21BC}" type="presParOf" srcId="{27E7C89B-0931-401E-97CB-3B6EDC14316F}" destId="{13CEA7CE-AB1F-48A4-ADF9-3E8193311827}" srcOrd="3" destOrd="0" presId="urn:microsoft.com/office/officeart/2005/8/layout/default#10"/>
    <dgm:cxn modelId="{1B9F317C-0C67-4512-AC77-1EE23F20A5E7}" type="presParOf" srcId="{27E7C89B-0931-401E-97CB-3B6EDC14316F}" destId="{FB703E70-D5ED-49DD-A823-493BDC5C0AC6}" srcOrd="4" destOrd="0" presId="urn:microsoft.com/office/officeart/2005/8/layout/default#10"/>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B38082A-6349-404C-9636-79ABAC668272}"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US"/>
        </a:p>
      </dgm:t>
    </dgm:pt>
    <dgm:pt modelId="{DF3C3120-027F-4E78-8BEB-6315506E2E9D}">
      <dgm:prSet phldrT="[Text]" custT="1"/>
      <dgm:spPr/>
      <dgm:t>
        <a:bodyPr/>
        <a:lstStyle/>
        <a:p>
          <a:r>
            <a:rPr lang="en-US" sz="1050" dirty="0" smtClean="0"/>
            <a:t>In </a:t>
          </a:r>
          <a:r>
            <a:rPr lang="en-US" sz="1050" dirty="0" smtClean="0">
              <a:solidFill>
                <a:srgbClr val="FF0000"/>
              </a:solidFill>
            </a:rPr>
            <a:t>machine learning and computational neuroscience</a:t>
          </a:r>
          <a:r>
            <a:rPr lang="en-US" sz="1050" dirty="0" smtClean="0"/>
            <a:t>, an artificial neural network is a mathematical model inspired by biological neural networks. A neural network consists of an </a:t>
          </a:r>
          <a:r>
            <a:rPr lang="en-US" sz="1050" dirty="0" smtClean="0">
              <a:solidFill>
                <a:srgbClr val="FF0000"/>
              </a:solidFill>
            </a:rPr>
            <a:t>interconnected group of artificial neurons</a:t>
          </a:r>
          <a:r>
            <a:rPr lang="en-US" sz="1050" dirty="0" smtClean="0"/>
            <a:t>, and it processes information using a connectionist approach to computation.</a:t>
          </a:r>
          <a:endParaRPr lang="en-US" sz="1050" dirty="0"/>
        </a:p>
      </dgm:t>
    </dgm:pt>
    <dgm:pt modelId="{0CA10B75-71C4-4674-852F-9078907DD92E}" type="parTrans" cxnId="{54BD76BC-40F5-43EC-B0A9-736A45AD84B7}">
      <dgm:prSet/>
      <dgm:spPr/>
      <dgm:t>
        <a:bodyPr/>
        <a:lstStyle/>
        <a:p>
          <a:endParaRPr lang="en-US"/>
        </a:p>
      </dgm:t>
    </dgm:pt>
    <dgm:pt modelId="{E84AD551-41A1-4DF5-B7C7-4552E5D97AF6}" type="sibTrans" cxnId="{54BD76BC-40F5-43EC-B0A9-736A45AD84B7}">
      <dgm:prSet/>
      <dgm:spPr/>
      <dgm:t>
        <a:bodyPr/>
        <a:lstStyle/>
        <a:p>
          <a:endParaRPr lang="en-US"/>
        </a:p>
      </dgm:t>
    </dgm:pt>
    <dgm:pt modelId="{894B9405-F410-4E2B-84E0-F8CE6C4883CD}">
      <dgm:prSet custT="1"/>
      <dgm:spPr/>
      <dgm:t>
        <a:bodyPr/>
        <a:lstStyle/>
        <a:p>
          <a:r>
            <a:rPr lang="en-US" sz="1000" dirty="0" smtClean="0"/>
            <a:t>Neural networks are used for modeling complex relationships between inputs and outputs or to find patterns in data.</a:t>
          </a:r>
          <a:endParaRPr lang="en-US" sz="1000" dirty="0"/>
        </a:p>
      </dgm:t>
    </dgm:pt>
    <dgm:pt modelId="{516DE448-C73B-4386-87E3-D55C8E8353C0}" type="parTrans" cxnId="{36357A7C-B987-4B72-ADAF-A23CFFD99EFA}">
      <dgm:prSet/>
      <dgm:spPr/>
      <dgm:t>
        <a:bodyPr/>
        <a:lstStyle/>
        <a:p>
          <a:endParaRPr lang="en-US"/>
        </a:p>
      </dgm:t>
    </dgm:pt>
    <dgm:pt modelId="{FA09F31F-2597-4B96-A8BB-E76F93281F4D}" type="sibTrans" cxnId="{36357A7C-B987-4B72-ADAF-A23CFFD99EFA}">
      <dgm:prSet/>
      <dgm:spPr/>
      <dgm:t>
        <a:bodyPr/>
        <a:lstStyle/>
        <a:p>
          <a:endParaRPr lang="en-US"/>
        </a:p>
      </dgm:t>
    </dgm:pt>
    <dgm:pt modelId="{8E693D7F-6368-40F8-B706-FE0068DDB260}">
      <dgm:prSet custT="1"/>
      <dgm:spPr/>
      <dgm:t>
        <a:bodyPr/>
        <a:lstStyle/>
        <a:p>
          <a:r>
            <a:rPr lang="en-US" sz="1000" dirty="0" smtClean="0"/>
            <a:t>In time series modeling, a nonlinear autoregressive exogenous model (NARX) is a nonlinear autoregressive model which has exogenous inputs.</a:t>
          </a:r>
          <a:endParaRPr lang="en-US" sz="1000" dirty="0"/>
        </a:p>
      </dgm:t>
    </dgm:pt>
    <dgm:pt modelId="{37F44EAB-813D-4302-9346-66E715F9D025}" type="parTrans" cxnId="{2762B731-B33F-4E16-846F-B5E6A4C35963}">
      <dgm:prSet/>
      <dgm:spPr/>
      <dgm:t>
        <a:bodyPr/>
        <a:lstStyle/>
        <a:p>
          <a:endParaRPr lang="en-US"/>
        </a:p>
      </dgm:t>
    </dgm:pt>
    <dgm:pt modelId="{A65068AE-70E1-4CCA-A270-20B98518A271}" type="sibTrans" cxnId="{2762B731-B33F-4E16-846F-B5E6A4C35963}">
      <dgm:prSet/>
      <dgm:spPr/>
      <dgm:t>
        <a:bodyPr/>
        <a:lstStyle/>
        <a:p>
          <a:endParaRPr lang="en-US"/>
        </a:p>
      </dgm:t>
    </dgm:pt>
    <dgm:pt modelId="{B8B8D0E9-03E0-4E32-8210-6528784E87D5}">
      <dgm:prSet custT="1"/>
      <dgm:spPr/>
      <dgm:t>
        <a:bodyPr/>
        <a:lstStyle/>
        <a:p>
          <a:r>
            <a:rPr lang="en-US" sz="1000" dirty="0" smtClean="0"/>
            <a:t>The model predicts the current value of a time series  using :</a:t>
          </a:r>
          <a:endParaRPr lang="en-US" sz="1000" dirty="0"/>
        </a:p>
      </dgm:t>
    </dgm:pt>
    <dgm:pt modelId="{0A8FE9E8-6A90-4850-AE41-BE965FFF3E2A}" type="parTrans" cxnId="{3DD77864-60E9-42F4-8F3A-8E6A0AF4665B}">
      <dgm:prSet/>
      <dgm:spPr/>
      <dgm:t>
        <a:bodyPr/>
        <a:lstStyle/>
        <a:p>
          <a:endParaRPr lang="en-US"/>
        </a:p>
      </dgm:t>
    </dgm:pt>
    <dgm:pt modelId="{1950A721-1C32-4000-B3B9-983F0460E973}" type="sibTrans" cxnId="{3DD77864-60E9-42F4-8F3A-8E6A0AF4665B}">
      <dgm:prSet/>
      <dgm:spPr/>
      <dgm:t>
        <a:bodyPr/>
        <a:lstStyle/>
        <a:p>
          <a:endParaRPr lang="en-US"/>
        </a:p>
      </dgm:t>
    </dgm:pt>
    <dgm:pt modelId="{C0CC01DB-CA32-4843-A58D-2F113ABCAFC7}">
      <dgm:prSet custT="1"/>
      <dgm:spPr/>
      <dgm:t>
        <a:bodyPr/>
        <a:lstStyle/>
        <a:p>
          <a:r>
            <a:rPr lang="en-US" sz="1200" dirty="0" smtClean="0">
              <a:solidFill>
                <a:srgbClr val="FF0000"/>
              </a:solidFill>
            </a:rPr>
            <a:t>past values </a:t>
          </a:r>
          <a:r>
            <a:rPr lang="en-US" sz="1200" dirty="0" smtClean="0"/>
            <a:t>of the same series</a:t>
          </a:r>
          <a:endParaRPr lang="en-US" sz="1200" dirty="0"/>
        </a:p>
      </dgm:t>
    </dgm:pt>
    <dgm:pt modelId="{0141D539-7650-4F2C-8B30-DF3464DB2DFF}" type="parTrans" cxnId="{62014E35-1E39-4E2B-8F7B-C0D74634B14F}">
      <dgm:prSet/>
      <dgm:spPr/>
      <dgm:t>
        <a:bodyPr/>
        <a:lstStyle/>
        <a:p>
          <a:endParaRPr lang="en-US"/>
        </a:p>
      </dgm:t>
    </dgm:pt>
    <dgm:pt modelId="{EC4BF7F8-BBFA-4420-B6FF-526625A4EAA3}" type="sibTrans" cxnId="{62014E35-1E39-4E2B-8F7B-C0D74634B14F}">
      <dgm:prSet/>
      <dgm:spPr/>
      <dgm:t>
        <a:bodyPr/>
        <a:lstStyle/>
        <a:p>
          <a:endParaRPr lang="en-US"/>
        </a:p>
      </dgm:t>
    </dgm:pt>
    <dgm:pt modelId="{4F2CD7EC-4AA9-4E5A-9787-B0612777A498}">
      <dgm:prSet custT="1"/>
      <dgm:spPr/>
      <dgm:t>
        <a:bodyPr/>
        <a:lstStyle/>
        <a:p>
          <a:r>
            <a:rPr lang="en-US" sz="1200" dirty="0" smtClean="0">
              <a:solidFill>
                <a:srgbClr val="FF0000"/>
              </a:solidFill>
            </a:rPr>
            <a:t>current and past </a:t>
          </a:r>
          <a:r>
            <a:rPr lang="en-US" sz="1200" dirty="0" smtClean="0"/>
            <a:t>values of the driving </a:t>
          </a:r>
          <a:r>
            <a:rPr lang="en-US" sz="1200" dirty="0" smtClean="0">
              <a:solidFill>
                <a:srgbClr val="FF0000"/>
              </a:solidFill>
            </a:rPr>
            <a:t>(exogenous) series</a:t>
          </a:r>
          <a:endParaRPr lang="en-US" sz="1200" dirty="0">
            <a:solidFill>
              <a:srgbClr val="FF0000"/>
            </a:solidFill>
          </a:endParaRPr>
        </a:p>
      </dgm:t>
    </dgm:pt>
    <dgm:pt modelId="{F2535CC1-3DC8-44E6-81E4-69A28802C909}" type="parTrans" cxnId="{77EE5363-8DF4-48B7-9CFE-45D7B1B5651E}">
      <dgm:prSet/>
      <dgm:spPr/>
      <dgm:t>
        <a:bodyPr/>
        <a:lstStyle/>
        <a:p>
          <a:endParaRPr lang="en-US"/>
        </a:p>
      </dgm:t>
    </dgm:pt>
    <dgm:pt modelId="{60216379-6AC4-43C9-9676-00D354BBD525}" type="sibTrans" cxnId="{77EE5363-8DF4-48B7-9CFE-45D7B1B5651E}">
      <dgm:prSet/>
      <dgm:spPr/>
      <dgm:t>
        <a:bodyPr/>
        <a:lstStyle/>
        <a:p>
          <a:endParaRPr lang="en-US"/>
        </a:p>
      </dgm:t>
    </dgm:pt>
    <dgm:pt modelId="{12056054-5C87-4BAF-8292-9F0BBF74A13D}" type="pres">
      <dgm:prSet presAssocID="{4B38082A-6349-404C-9636-79ABAC668272}" presName="matrix" presStyleCnt="0">
        <dgm:presLayoutVars>
          <dgm:chMax val="1"/>
          <dgm:dir/>
          <dgm:resizeHandles val="exact"/>
        </dgm:presLayoutVars>
      </dgm:prSet>
      <dgm:spPr/>
    </dgm:pt>
    <dgm:pt modelId="{C8E14CF6-2B96-4079-A85A-F2DE81C4A004}" type="pres">
      <dgm:prSet presAssocID="{4B38082A-6349-404C-9636-79ABAC668272}" presName="diamond" presStyleLbl="bgShp" presStyleIdx="0" presStyleCnt="1"/>
      <dgm:spPr/>
    </dgm:pt>
    <dgm:pt modelId="{461B3178-DD11-4071-A923-918DB5C07B1D}" type="pres">
      <dgm:prSet presAssocID="{4B38082A-6349-404C-9636-79ABAC668272}" presName="quad1" presStyleLbl="node1" presStyleIdx="0" presStyleCnt="4">
        <dgm:presLayoutVars>
          <dgm:chMax val="0"/>
          <dgm:chPref val="0"/>
          <dgm:bulletEnabled val="1"/>
        </dgm:presLayoutVars>
      </dgm:prSet>
      <dgm:spPr/>
      <dgm:t>
        <a:bodyPr/>
        <a:lstStyle/>
        <a:p>
          <a:endParaRPr lang="en-US"/>
        </a:p>
      </dgm:t>
    </dgm:pt>
    <dgm:pt modelId="{24CF74A6-CB7D-406E-B85F-8D6C3887596D}" type="pres">
      <dgm:prSet presAssocID="{4B38082A-6349-404C-9636-79ABAC668272}" presName="quad2" presStyleLbl="node1" presStyleIdx="1" presStyleCnt="4">
        <dgm:presLayoutVars>
          <dgm:chMax val="0"/>
          <dgm:chPref val="0"/>
          <dgm:bulletEnabled val="1"/>
        </dgm:presLayoutVars>
      </dgm:prSet>
      <dgm:spPr/>
      <dgm:t>
        <a:bodyPr/>
        <a:lstStyle/>
        <a:p>
          <a:endParaRPr lang="en-US"/>
        </a:p>
      </dgm:t>
    </dgm:pt>
    <dgm:pt modelId="{C6D46EE7-73EA-4EDE-A664-EA2642AC27FE}" type="pres">
      <dgm:prSet presAssocID="{4B38082A-6349-404C-9636-79ABAC668272}" presName="quad3" presStyleLbl="node1" presStyleIdx="2" presStyleCnt="4">
        <dgm:presLayoutVars>
          <dgm:chMax val="0"/>
          <dgm:chPref val="0"/>
          <dgm:bulletEnabled val="1"/>
        </dgm:presLayoutVars>
      </dgm:prSet>
      <dgm:spPr/>
      <dgm:t>
        <a:bodyPr/>
        <a:lstStyle/>
        <a:p>
          <a:endParaRPr lang="en-US"/>
        </a:p>
      </dgm:t>
    </dgm:pt>
    <dgm:pt modelId="{5ED8CA4D-F27C-4CE1-9100-552CC396A8E7}" type="pres">
      <dgm:prSet presAssocID="{4B38082A-6349-404C-9636-79ABAC668272}" presName="quad4" presStyleLbl="node1" presStyleIdx="3" presStyleCnt="4">
        <dgm:presLayoutVars>
          <dgm:chMax val="0"/>
          <dgm:chPref val="0"/>
          <dgm:bulletEnabled val="1"/>
        </dgm:presLayoutVars>
      </dgm:prSet>
      <dgm:spPr/>
      <dgm:t>
        <a:bodyPr/>
        <a:lstStyle/>
        <a:p>
          <a:endParaRPr lang="en-US"/>
        </a:p>
      </dgm:t>
    </dgm:pt>
  </dgm:ptLst>
  <dgm:cxnLst>
    <dgm:cxn modelId="{54BD76BC-40F5-43EC-B0A9-736A45AD84B7}" srcId="{4B38082A-6349-404C-9636-79ABAC668272}" destId="{DF3C3120-027F-4E78-8BEB-6315506E2E9D}" srcOrd="0" destOrd="0" parTransId="{0CA10B75-71C4-4674-852F-9078907DD92E}" sibTransId="{E84AD551-41A1-4DF5-B7C7-4552E5D97AF6}"/>
    <dgm:cxn modelId="{2762B731-B33F-4E16-846F-B5E6A4C35963}" srcId="{4B38082A-6349-404C-9636-79ABAC668272}" destId="{8E693D7F-6368-40F8-B706-FE0068DDB260}" srcOrd="2" destOrd="0" parTransId="{37F44EAB-813D-4302-9346-66E715F9D025}" sibTransId="{A65068AE-70E1-4CCA-A270-20B98518A271}"/>
    <dgm:cxn modelId="{777D3B14-4F34-480E-BD4B-6EA14E230E33}" type="presOf" srcId="{4B38082A-6349-404C-9636-79ABAC668272}" destId="{12056054-5C87-4BAF-8292-9F0BBF74A13D}" srcOrd="0" destOrd="0" presId="urn:microsoft.com/office/officeart/2005/8/layout/matrix3"/>
    <dgm:cxn modelId="{CE302DE2-3F85-4C15-B23D-82F382E37E1E}" type="presOf" srcId="{C0CC01DB-CA32-4843-A58D-2F113ABCAFC7}" destId="{5ED8CA4D-F27C-4CE1-9100-552CC396A8E7}" srcOrd="0" destOrd="1" presId="urn:microsoft.com/office/officeart/2005/8/layout/matrix3"/>
    <dgm:cxn modelId="{36357A7C-B987-4B72-ADAF-A23CFFD99EFA}" srcId="{4B38082A-6349-404C-9636-79ABAC668272}" destId="{894B9405-F410-4E2B-84E0-F8CE6C4883CD}" srcOrd="1" destOrd="0" parTransId="{516DE448-C73B-4386-87E3-D55C8E8353C0}" sibTransId="{FA09F31F-2597-4B96-A8BB-E76F93281F4D}"/>
    <dgm:cxn modelId="{A331DDD1-F2E9-4A2E-86E7-656968E6C2E4}" type="presOf" srcId="{4F2CD7EC-4AA9-4E5A-9787-B0612777A498}" destId="{5ED8CA4D-F27C-4CE1-9100-552CC396A8E7}" srcOrd="0" destOrd="2" presId="urn:microsoft.com/office/officeart/2005/8/layout/matrix3"/>
    <dgm:cxn modelId="{4BE211E1-9EED-454B-B330-F4F23224C25E}" type="presOf" srcId="{8E693D7F-6368-40F8-B706-FE0068DDB260}" destId="{C6D46EE7-73EA-4EDE-A664-EA2642AC27FE}" srcOrd="0" destOrd="0" presId="urn:microsoft.com/office/officeart/2005/8/layout/matrix3"/>
    <dgm:cxn modelId="{61E7D860-15BA-4D28-B83C-92BA5EB2AA2C}" type="presOf" srcId="{DF3C3120-027F-4E78-8BEB-6315506E2E9D}" destId="{461B3178-DD11-4071-A923-918DB5C07B1D}" srcOrd="0" destOrd="0" presId="urn:microsoft.com/office/officeart/2005/8/layout/matrix3"/>
    <dgm:cxn modelId="{3DD77864-60E9-42F4-8F3A-8E6A0AF4665B}" srcId="{4B38082A-6349-404C-9636-79ABAC668272}" destId="{B8B8D0E9-03E0-4E32-8210-6528784E87D5}" srcOrd="3" destOrd="0" parTransId="{0A8FE9E8-6A90-4850-AE41-BE965FFF3E2A}" sibTransId="{1950A721-1C32-4000-B3B9-983F0460E973}"/>
    <dgm:cxn modelId="{560CC959-C8B7-40D1-8623-A11B1EEAF482}" type="presOf" srcId="{B8B8D0E9-03E0-4E32-8210-6528784E87D5}" destId="{5ED8CA4D-F27C-4CE1-9100-552CC396A8E7}" srcOrd="0" destOrd="0" presId="urn:microsoft.com/office/officeart/2005/8/layout/matrix3"/>
    <dgm:cxn modelId="{3946AB06-81B8-4489-A08B-65134A093196}" type="presOf" srcId="{894B9405-F410-4E2B-84E0-F8CE6C4883CD}" destId="{24CF74A6-CB7D-406E-B85F-8D6C3887596D}" srcOrd="0" destOrd="0" presId="urn:microsoft.com/office/officeart/2005/8/layout/matrix3"/>
    <dgm:cxn modelId="{62014E35-1E39-4E2B-8F7B-C0D74634B14F}" srcId="{B8B8D0E9-03E0-4E32-8210-6528784E87D5}" destId="{C0CC01DB-CA32-4843-A58D-2F113ABCAFC7}" srcOrd="0" destOrd="0" parTransId="{0141D539-7650-4F2C-8B30-DF3464DB2DFF}" sibTransId="{EC4BF7F8-BBFA-4420-B6FF-526625A4EAA3}"/>
    <dgm:cxn modelId="{77EE5363-8DF4-48B7-9CFE-45D7B1B5651E}" srcId="{B8B8D0E9-03E0-4E32-8210-6528784E87D5}" destId="{4F2CD7EC-4AA9-4E5A-9787-B0612777A498}" srcOrd="1" destOrd="0" parTransId="{F2535CC1-3DC8-44E6-81E4-69A28802C909}" sibTransId="{60216379-6AC4-43C9-9676-00D354BBD525}"/>
    <dgm:cxn modelId="{F7885D84-2957-4F04-95BD-BB58EA2E8511}" type="presParOf" srcId="{12056054-5C87-4BAF-8292-9F0BBF74A13D}" destId="{C8E14CF6-2B96-4079-A85A-F2DE81C4A004}" srcOrd="0" destOrd="0" presId="urn:microsoft.com/office/officeart/2005/8/layout/matrix3"/>
    <dgm:cxn modelId="{B7FBF766-C137-4BE4-ABE8-4DF3EE094347}" type="presParOf" srcId="{12056054-5C87-4BAF-8292-9F0BBF74A13D}" destId="{461B3178-DD11-4071-A923-918DB5C07B1D}" srcOrd="1" destOrd="0" presId="urn:microsoft.com/office/officeart/2005/8/layout/matrix3"/>
    <dgm:cxn modelId="{5DB3A5D9-5C81-4707-9248-915941440FC4}" type="presParOf" srcId="{12056054-5C87-4BAF-8292-9F0BBF74A13D}" destId="{24CF74A6-CB7D-406E-B85F-8D6C3887596D}" srcOrd="2" destOrd="0" presId="urn:microsoft.com/office/officeart/2005/8/layout/matrix3"/>
    <dgm:cxn modelId="{0DC7ECBE-226F-4612-BE92-CD5DFD0383AA}" type="presParOf" srcId="{12056054-5C87-4BAF-8292-9F0BBF74A13D}" destId="{C6D46EE7-73EA-4EDE-A664-EA2642AC27FE}" srcOrd="3" destOrd="0" presId="urn:microsoft.com/office/officeart/2005/8/layout/matrix3"/>
    <dgm:cxn modelId="{C1B33F04-DF6F-47BB-8027-93F3A2DE833E}" type="presParOf" srcId="{12056054-5C87-4BAF-8292-9F0BBF74A13D}" destId="{5ED8CA4D-F27C-4CE1-9100-552CC396A8E7}"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AA7F862-1D3E-44FA-BA4A-AC8EAAE1FE7A}" type="doc">
      <dgm:prSet loTypeId="urn:microsoft.com/office/officeart/2005/8/layout/radial1" loCatId="relationship" qsTypeId="urn:microsoft.com/office/officeart/2005/8/quickstyle/simple1" qsCatId="simple" csTypeId="urn:microsoft.com/office/officeart/2005/8/colors/colorful3" csCatId="colorful" phldr="1"/>
      <dgm:spPr/>
      <dgm:t>
        <a:bodyPr/>
        <a:lstStyle/>
        <a:p>
          <a:endParaRPr lang="en-US"/>
        </a:p>
      </dgm:t>
    </dgm:pt>
    <dgm:pt modelId="{35BAD037-FC63-4367-BF1A-EA7EA258058E}">
      <dgm:prSet phldrT="[Text]"/>
      <dgm:spPr/>
      <dgm:t>
        <a:bodyPr/>
        <a:lstStyle/>
        <a:p>
          <a:r>
            <a:rPr lang="en-US" dirty="0" smtClean="0"/>
            <a:t>Concepts</a:t>
          </a:r>
          <a:endParaRPr lang="en-US" dirty="0"/>
        </a:p>
      </dgm:t>
    </dgm:pt>
    <dgm:pt modelId="{71BE304E-8917-4C9A-BE0A-5039F421E8F3}" type="parTrans" cxnId="{5FDC447A-77CE-4B4B-A159-2B2AD4F208EC}">
      <dgm:prSet/>
      <dgm:spPr/>
      <dgm:t>
        <a:bodyPr/>
        <a:lstStyle/>
        <a:p>
          <a:endParaRPr lang="en-US"/>
        </a:p>
      </dgm:t>
    </dgm:pt>
    <dgm:pt modelId="{3588DEE3-FFA1-4E50-80EA-D8C33E56A502}" type="sibTrans" cxnId="{5FDC447A-77CE-4B4B-A159-2B2AD4F208EC}">
      <dgm:prSet/>
      <dgm:spPr/>
      <dgm:t>
        <a:bodyPr/>
        <a:lstStyle/>
        <a:p>
          <a:endParaRPr lang="en-US"/>
        </a:p>
      </dgm:t>
    </dgm:pt>
    <dgm:pt modelId="{58C403B6-72F1-454B-A880-F0815167AC61}">
      <dgm:prSet phldrT="[Text]" custT="1"/>
      <dgm:spPr/>
      <dgm:t>
        <a:bodyPr/>
        <a:lstStyle/>
        <a:p>
          <a:r>
            <a:rPr lang="en-US" sz="1600" b="1" u="sng" dirty="0" smtClean="0"/>
            <a:t>Event</a:t>
          </a:r>
        </a:p>
        <a:p>
          <a:endParaRPr lang="en-US" sz="1600" dirty="0" smtClean="0"/>
        </a:p>
        <a:p>
          <a:r>
            <a:rPr lang="en-US" sz="1600" dirty="0" smtClean="0"/>
            <a:t>Indication of an important occurrence</a:t>
          </a:r>
          <a:endParaRPr lang="en-US" sz="1600" dirty="0"/>
        </a:p>
      </dgm:t>
    </dgm:pt>
    <dgm:pt modelId="{7CF91A67-C616-4933-BB20-979081E6FB01}" type="parTrans" cxnId="{D0DC671F-E66A-48C5-8837-4BD47EF7D370}">
      <dgm:prSet/>
      <dgm:spPr/>
      <dgm:t>
        <a:bodyPr/>
        <a:lstStyle/>
        <a:p>
          <a:endParaRPr lang="en-US"/>
        </a:p>
      </dgm:t>
    </dgm:pt>
    <dgm:pt modelId="{49734EBF-6B80-4CFF-BB41-00D75D21EE20}" type="sibTrans" cxnId="{D0DC671F-E66A-48C5-8837-4BD47EF7D370}">
      <dgm:prSet/>
      <dgm:spPr/>
      <dgm:t>
        <a:bodyPr/>
        <a:lstStyle/>
        <a:p>
          <a:endParaRPr lang="en-US"/>
        </a:p>
      </dgm:t>
    </dgm:pt>
    <dgm:pt modelId="{C2CAA0A5-DCC5-43FC-98E4-90E0F2D46F6E}">
      <dgm:prSet phldrT="[Text]" custT="1"/>
      <dgm:spPr/>
      <dgm:t>
        <a:bodyPr/>
        <a:lstStyle/>
        <a:p>
          <a:r>
            <a:rPr lang="en-US" sz="2000" b="1" u="sng" dirty="0" smtClean="0"/>
            <a:t>Temporal Patterns</a:t>
          </a:r>
        </a:p>
        <a:p>
          <a:r>
            <a:rPr lang="en-US" sz="1100" dirty="0" smtClean="0"/>
            <a:t>Hidden structure in a time series that is characteristic</a:t>
          </a:r>
        </a:p>
        <a:p>
          <a:r>
            <a:rPr lang="en-US" sz="1100" dirty="0" smtClean="0"/>
            <a:t>and predictive of events</a:t>
          </a:r>
          <a:endParaRPr lang="en-US" sz="1100" dirty="0"/>
        </a:p>
      </dgm:t>
    </dgm:pt>
    <dgm:pt modelId="{6BB8D1D5-8B3F-4A65-9179-9F1F7E0BCDD8}" type="parTrans" cxnId="{D2929BFE-A431-4D15-9063-BE9140E78280}">
      <dgm:prSet/>
      <dgm:spPr/>
      <dgm:t>
        <a:bodyPr/>
        <a:lstStyle/>
        <a:p>
          <a:endParaRPr lang="en-US"/>
        </a:p>
      </dgm:t>
    </dgm:pt>
    <dgm:pt modelId="{9955CA3D-2D87-498E-885C-CB7B040F6BAF}" type="sibTrans" cxnId="{D2929BFE-A431-4D15-9063-BE9140E78280}">
      <dgm:prSet/>
      <dgm:spPr/>
      <dgm:t>
        <a:bodyPr/>
        <a:lstStyle/>
        <a:p>
          <a:endParaRPr lang="en-US"/>
        </a:p>
      </dgm:t>
    </dgm:pt>
    <dgm:pt modelId="{6764B111-34D5-48F7-A468-9D6ECA8BAF57}">
      <dgm:prSet phldrT="[Text]"/>
      <dgm:spPr/>
      <dgm:t>
        <a:bodyPr/>
        <a:lstStyle/>
        <a:p>
          <a:r>
            <a:rPr lang="en-US" b="1" u="sng" dirty="0" smtClean="0"/>
            <a:t>Phase Space</a:t>
          </a:r>
        </a:p>
        <a:p>
          <a:endParaRPr lang="en-US" dirty="0" smtClean="0"/>
        </a:p>
        <a:p>
          <a:r>
            <a:rPr lang="en-US" dirty="0" smtClean="0"/>
            <a:t>Geometric representation of a time series viewed in 2 or more dimensions</a:t>
          </a:r>
          <a:endParaRPr lang="en-US" dirty="0"/>
        </a:p>
      </dgm:t>
    </dgm:pt>
    <dgm:pt modelId="{F13EB670-20A0-41D2-95BE-F358A113569B}" type="parTrans" cxnId="{107BCD24-51DF-4B79-AE26-0A5D846C2CC1}">
      <dgm:prSet/>
      <dgm:spPr/>
      <dgm:t>
        <a:bodyPr/>
        <a:lstStyle/>
        <a:p>
          <a:endParaRPr lang="en-US"/>
        </a:p>
      </dgm:t>
    </dgm:pt>
    <dgm:pt modelId="{5412BC93-7C2C-4565-BFDF-32B70472B174}" type="sibTrans" cxnId="{107BCD24-51DF-4B79-AE26-0A5D846C2CC1}">
      <dgm:prSet/>
      <dgm:spPr/>
      <dgm:t>
        <a:bodyPr/>
        <a:lstStyle/>
        <a:p>
          <a:endParaRPr lang="en-US"/>
        </a:p>
      </dgm:t>
    </dgm:pt>
    <dgm:pt modelId="{5282AB8D-B3D1-4E57-B294-AC5E28236DC4}">
      <dgm:prSet phldrT="[Text]" custT="1"/>
      <dgm:spPr/>
      <dgm:t>
        <a:bodyPr/>
        <a:lstStyle/>
        <a:p>
          <a:r>
            <a:rPr lang="en-US" sz="1200" b="1" u="sng" dirty="0" smtClean="0"/>
            <a:t>Event Characterization</a:t>
          </a:r>
        </a:p>
        <a:p>
          <a:r>
            <a:rPr lang="en-US" sz="1200" b="1" i="1" u="none" dirty="0" smtClean="0"/>
            <a:t>g(t)</a:t>
          </a:r>
        </a:p>
        <a:p>
          <a:endParaRPr lang="en-US" sz="900" i="1" dirty="0" smtClean="0"/>
        </a:p>
        <a:p>
          <a:r>
            <a:rPr lang="en-US" sz="900" dirty="0" smtClean="0"/>
            <a:t>Value at </a:t>
          </a:r>
          <a:r>
            <a:rPr lang="en-US" sz="900" i="1" dirty="0" smtClean="0"/>
            <a:t>t </a:t>
          </a:r>
          <a:r>
            <a:rPr lang="en-US" sz="900" dirty="0" smtClean="0"/>
            <a:t>correlates highly with the occurrence of an event at some point in the</a:t>
          </a:r>
        </a:p>
        <a:p>
          <a:r>
            <a:rPr lang="en-US" sz="900" dirty="0" smtClean="0"/>
            <a:t>future</a:t>
          </a:r>
          <a:endParaRPr lang="en-US" sz="900" i="1" dirty="0"/>
        </a:p>
      </dgm:t>
    </dgm:pt>
    <dgm:pt modelId="{7C6A79DB-B866-4C51-88BC-6E0CA697FD94}" type="parTrans" cxnId="{C45049EC-3436-4D0D-A2A6-52CEBD5BE10D}">
      <dgm:prSet/>
      <dgm:spPr/>
      <dgm:t>
        <a:bodyPr/>
        <a:lstStyle/>
        <a:p>
          <a:endParaRPr lang="en-US"/>
        </a:p>
      </dgm:t>
    </dgm:pt>
    <dgm:pt modelId="{40F99F1B-C9E3-4001-B5FC-D9B1D0C33D7C}" type="sibTrans" cxnId="{C45049EC-3436-4D0D-A2A6-52CEBD5BE10D}">
      <dgm:prSet/>
      <dgm:spPr/>
      <dgm:t>
        <a:bodyPr/>
        <a:lstStyle/>
        <a:p>
          <a:endParaRPr lang="en-US"/>
        </a:p>
      </dgm:t>
    </dgm:pt>
    <dgm:pt modelId="{3CE75EE7-A023-4F3F-8A44-66B42BC658EB}">
      <dgm:prSet phldrT="[Text]" custT="1"/>
      <dgm:spPr/>
      <dgm:t>
        <a:bodyPr/>
        <a:lstStyle/>
        <a:p>
          <a:endParaRPr lang="en-US" sz="1050" dirty="0" smtClean="0"/>
        </a:p>
        <a:p>
          <a:endParaRPr lang="en-US" sz="1050" dirty="0" smtClean="0"/>
        </a:p>
        <a:p>
          <a:endParaRPr lang="en-US" sz="1400" b="1" u="sng" dirty="0" smtClean="0"/>
        </a:p>
        <a:p>
          <a:r>
            <a:rPr lang="en-US" sz="1400" b="1" u="sng" dirty="0" smtClean="0"/>
            <a:t>Augmented Phase Space</a:t>
          </a:r>
        </a:p>
        <a:p>
          <a:r>
            <a:rPr lang="en-US" sz="1100" dirty="0" smtClean="0"/>
            <a:t>Phase space is extended an extra</a:t>
          </a:r>
        </a:p>
        <a:p>
          <a:r>
            <a:rPr lang="it-IT" sz="1100" dirty="0" smtClean="0"/>
            <a:t>dimension to a Q+1 dimensional space with </a:t>
          </a:r>
          <a:r>
            <a:rPr lang="it-IT" sz="1100" i="1" dirty="0" smtClean="0"/>
            <a:t>g(t)</a:t>
          </a:r>
          <a:endParaRPr lang="en-US" sz="1100" dirty="0" smtClean="0"/>
        </a:p>
        <a:p>
          <a:endParaRPr lang="en-US" sz="1050" dirty="0" smtClean="0"/>
        </a:p>
        <a:p>
          <a:endParaRPr lang="en-US" sz="1050" dirty="0" smtClean="0"/>
        </a:p>
        <a:p>
          <a:endParaRPr lang="en-US" sz="1050" dirty="0" smtClean="0"/>
        </a:p>
        <a:p>
          <a:endParaRPr lang="en-US" sz="1050" dirty="0" smtClean="0"/>
        </a:p>
      </dgm:t>
    </dgm:pt>
    <dgm:pt modelId="{90A0D3B9-2DAB-4F84-953F-C83A989693F7}" type="parTrans" cxnId="{CFE280C0-3527-49C1-8DB0-82CC8614EDCF}">
      <dgm:prSet/>
      <dgm:spPr/>
      <dgm:t>
        <a:bodyPr/>
        <a:lstStyle/>
        <a:p>
          <a:endParaRPr lang="en-US"/>
        </a:p>
      </dgm:t>
    </dgm:pt>
    <dgm:pt modelId="{C1CC5271-8BDC-475C-BFC7-6BC275EC164D}" type="sibTrans" cxnId="{CFE280C0-3527-49C1-8DB0-82CC8614EDCF}">
      <dgm:prSet/>
      <dgm:spPr/>
      <dgm:t>
        <a:bodyPr/>
        <a:lstStyle/>
        <a:p>
          <a:endParaRPr lang="en-US"/>
        </a:p>
      </dgm:t>
    </dgm:pt>
    <dgm:pt modelId="{078A6438-688D-4DE4-9FEC-3DFC4EDCCEAC}">
      <dgm:prSet phldrT="[Text]" custT="1"/>
      <dgm:spPr/>
      <dgm:t>
        <a:bodyPr/>
        <a:lstStyle/>
        <a:p>
          <a:r>
            <a:rPr lang="en-US" sz="1400" b="1" u="sng" dirty="0" smtClean="0"/>
            <a:t>Objective Function</a:t>
          </a:r>
        </a:p>
        <a:p>
          <a:endParaRPr lang="en-US" sz="1200" dirty="0" smtClean="0"/>
        </a:p>
        <a:p>
          <a:r>
            <a:rPr lang="en-US" sz="1200" dirty="0" smtClean="0"/>
            <a:t>Evaluating</a:t>
          </a:r>
        </a:p>
        <a:p>
          <a:r>
            <a:rPr lang="en-US" sz="1200" dirty="0" smtClean="0"/>
            <a:t>and assigning fitness values to candidate solutions.</a:t>
          </a:r>
          <a:endParaRPr lang="en-US" sz="1200" dirty="0"/>
        </a:p>
      </dgm:t>
    </dgm:pt>
    <dgm:pt modelId="{D4CEABAD-D6CB-46F9-BD0A-6C348A4D4FEF}" type="parTrans" cxnId="{D2977FFA-A774-4B7B-AD52-5A64BDD2D32C}">
      <dgm:prSet/>
      <dgm:spPr/>
      <dgm:t>
        <a:bodyPr/>
        <a:lstStyle/>
        <a:p>
          <a:endParaRPr lang="en-US"/>
        </a:p>
      </dgm:t>
    </dgm:pt>
    <dgm:pt modelId="{3422ECC5-AE60-460F-BADB-3D06B59A0499}" type="sibTrans" cxnId="{D2977FFA-A774-4B7B-AD52-5A64BDD2D32C}">
      <dgm:prSet/>
      <dgm:spPr/>
      <dgm:t>
        <a:bodyPr/>
        <a:lstStyle/>
        <a:p>
          <a:endParaRPr lang="en-US"/>
        </a:p>
      </dgm:t>
    </dgm:pt>
    <dgm:pt modelId="{C417C4F2-31CB-4929-8A7C-AC63D666B0F3}">
      <dgm:prSet phldrT="[Text]" custT="1"/>
      <dgm:spPr/>
      <dgm:t>
        <a:bodyPr/>
        <a:lstStyle/>
        <a:p>
          <a:endParaRPr lang="en-US" sz="1200" b="1" u="sng" dirty="0" smtClean="0"/>
        </a:p>
        <a:p>
          <a:endParaRPr lang="en-US" sz="1200" b="1" u="sng" dirty="0" smtClean="0"/>
        </a:p>
        <a:p>
          <a:endParaRPr lang="en-US" sz="1200" b="1" u="sng" dirty="0" smtClean="0"/>
        </a:p>
        <a:p>
          <a:r>
            <a:rPr lang="en-US" sz="1200" b="1" u="sng" dirty="0" smtClean="0"/>
            <a:t>Temporal Pattern Clusters</a:t>
          </a:r>
          <a:r>
            <a:rPr lang="en-US" sz="1000" dirty="0" smtClean="0"/>
            <a:t/>
          </a:r>
          <a:br>
            <a:rPr lang="en-US" sz="1000" dirty="0" smtClean="0"/>
          </a:br>
          <a:r>
            <a:rPr lang="en-US" sz="1000" dirty="0" smtClean="0"/>
            <a:t/>
          </a:r>
          <a:br>
            <a:rPr lang="en-US" sz="1000" dirty="0" smtClean="0"/>
          </a:br>
          <a:r>
            <a:rPr lang="en-US" sz="1000" dirty="0" smtClean="0"/>
            <a:t/>
          </a:r>
          <a:br>
            <a:rPr lang="en-US" sz="1000" dirty="0" smtClean="0"/>
          </a:br>
          <a:r>
            <a:rPr lang="en-US" sz="1000" dirty="0" smtClean="0"/>
            <a:t>Set of all points within Manhattan distance </a:t>
          </a:r>
          <a:r>
            <a:rPr lang="en-US" sz="1000" i="1" dirty="0" smtClean="0"/>
            <a:t>d </a:t>
          </a:r>
          <a:r>
            <a:rPr lang="en-US" sz="1000" dirty="0" smtClean="0"/>
            <a:t>of the temporal pattern</a:t>
          </a:r>
          <a:endParaRPr lang="en-US" sz="1000" b="1" u="sng" dirty="0" smtClean="0"/>
        </a:p>
        <a:p>
          <a:endParaRPr lang="en-US" sz="1000" b="1" u="sng" dirty="0" smtClean="0"/>
        </a:p>
        <a:p>
          <a:endParaRPr lang="en-US" sz="1000" b="1" u="sng" dirty="0" smtClean="0"/>
        </a:p>
        <a:p>
          <a:endParaRPr lang="en-US" sz="1000" b="1" u="sng" dirty="0" smtClean="0"/>
        </a:p>
      </dgm:t>
    </dgm:pt>
    <dgm:pt modelId="{2183F513-64F0-4802-AF04-19327173BBF3}" type="parTrans" cxnId="{A95A2F9B-4A96-48D2-9272-58B765776F6E}">
      <dgm:prSet/>
      <dgm:spPr/>
      <dgm:t>
        <a:bodyPr/>
        <a:lstStyle/>
        <a:p>
          <a:endParaRPr lang="en-US"/>
        </a:p>
      </dgm:t>
    </dgm:pt>
    <dgm:pt modelId="{1D92C430-59B3-4A66-A4BF-EA50F5961608}" type="sibTrans" cxnId="{A95A2F9B-4A96-48D2-9272-58B765776F6E}">
      <dgm:prSet/>
      <dgm:spPr/>
      <dgm:t>
        <a:bodyPr/>
        <a:lstStyle/>
        <a:p>
          <a:endParaRPr lang="en-US"/>
        </a:p>
      </dgm:t>
    </dgm:pt>
    <dgm:pt modelId="{B0F1B13B-54BB-4A39-B886-8EE4179F20B1}" type="pres">
      <dgm:prSet presAssocID="{4AA7F862-1D3E-44FA-BA4A-AC8EAAE1FE7A}" presName="cycle" presStyleCnt="0">
        <dgm:presLayoutVars>
          <dgm:chMax val="1"/>
          <dgm:dir/>
          <dgm:animLvl val="ctr"/>
          <dgm:resizeHandles val="exact"/>
        </dgm:presLayoutVars>
      </dgm:prSet>
      <dgm:spPr/>
      <dgm:t>
        <a:bodyPr/>
        <a:lstStyle/>
        <a:p>
          <a:endParaRPr lang="en-US"/>
        </a:p>
      </dgm:t>
    </dgm:pt>
    <dgm:pt modelId="{F4C667E1-59EE-461F-8486-6646AE0C778D}" type="pres">
      <dgm:prSet presAssocID="{35BAD037-FC63-4367-BF1A-EA7EA258058E}" presName="centerShape" presStyleLbl="node0" presStyleIdx="0" presStyleCnt="1"/>
      <dgm:spPr/>
      <dgm:t>
        <a:bodyPr/>
        <a:lstStyle/>
        <a:p>
          <a:endParaRPr lang="en-US"/>
        </a:p>
      </dgm:t>
    </dgm:pt>
    <dgm:pt modelId="{CAAF8148-794C-4165-A98B-F9BDB1CF6F2E}" type="pres">
      <dgm:prSet presAssocID="{7CF91A67-C616-4933-BB20-979081E6FB01}" presName="Name9" presStyleLbl="parChTrans1D2" presStyleIdx="0" presStyleCnt="7"/>
      <dgm:spPr/>
      <dgm:t>
        <a:bodyPr/>
        <a:lstStyle/>
        <a:p>
          <a:endParaRPr lang="en-US"/>
        </a:p>
      </dgm:t>
    </dgm:pt>
    <dgm:pt modelId="{6274D750-A628-417D-B647-69E79B89E630}" type="pres">
      <dgm:prSet presAssocID="{7CF91A67-C616-4933-BB20-979081E6FB01}" presName="connTx" presStyleLbl="parChTrans1D2" presStyleIdx="0" presStyleCnt="7"/>
      <dgm:spPr/>
      <dgm:t>
        <a:bodyPr/>
        <a:lstStyle/>
        <a:p>
          <a:endParaRPr lang="en-US"/>
        </a:p>
      </dgm:t>
    </dgm:pt>
    <dgm:pt modelId="{9A9CBBD1-5B46-4DE1-8C1D-022F6B8BAA11}" type="pres">
      <dgm:prSet presAssocID="{58C403B6-72F1-454B-A880-F0815167AC61}" presName="node" presStyleLbl="node1" presStyleIdx="0" presStyleCnt="7">
        <dgm:presLayoutVars>
          <dgm:bulletEnabled val="1"/>
        </dgm:presLayoutVars>
      </dgm:prSet>
      <dgm:spPr/>
      <dgm:t>
        <a:bodyPr/>
        <a:lstStyle/>
        <a:p>
          <a:endParaRPr lang="en-US"/>
        </a:p>
      </dgm:t>
    </dgm:pt>
    <dgm:pt modelId="{26306A54-F55F-40A6-94BF-D62635D82CBD}" type="pres">
      <dgm:prSet presAssocID="{6BB8D1D5-8B3F-4A65-9179-9F1F7E0BCDD8}" presName="Name9" presStyleLbl="parChTrans1D2" presStyleIdx="1" presStyleCnt="7"/>
      <dgm:spPr/>
      <dgm:t>
        <a:bodyPr/>
        <a:lstStyle/>
        <a:p>
          <a:endParaRPr lang="en-US"/>
        </a:p>
      </dgm:t>
    </dgm:pt>
    <dgm:pt modelId="{3A04A451-ACAC-4E61-90EB-AFF93636175E}" type="pres">
      <dgm:prSet presAssocID="{6BB8D1D5-8B3F-4A65-9179-9F1F7E0BCDD8}" presName="connTx" presStyleLbl="parChTrans1D2" presStyleIdx="1" presStyleCnt="7"/>
      <dgm:spPr/>
      <dgm:t>
        <a:bodyPr/>
        <a:lstStyle/>
        <a:p>
          <a:endParaRPr lang="en-US"/>
        </a:p>
      </dgm:t>
    </dgm:pt>
    <dgm:pt modelId="{3EC60889-4664-44F1-A707-3A1A1F73F9CB}" type="pres">
      <dgm:prSet presAssocID="{C2CAA0A5-DCC5-43FC-98E4-90E0F2D46F6E}" presName="node" presStyleLbl="node1" presStyleIdx="1" presStyleCnt="7">
        <dgm:presLayoutVars>
          <dgm:bulletEnabled val="1"/>
        </dgm:presLayoutVars>
      </dgm:prSet>
      <dgm:spPr/>
      <dgm:t>
        <a:bodyPr/>
        <a:lstStyle/>
        <a:p>
          <a:endParaRPr lang="en-US"/>
        </a:p>
      </dgm:t>
    </dgm:pt>
    <dgm:pt modelId="{33E621C7-72F7-4043-B6F3-DF337869A8C0}" type="pres">
      <dgm:prSet presAssocID="{2183F513-64F0-4802-AF04-19327173BBF3}" presName="Name9" presStyleLbl="parChTrans1D2" presStyleIdx="2" presStyleCnt="7"/>
      <dgm:spPr/>
      <dgm:t>
        <a:bodyPr/>
        <a:lstStyle/>
        <a:p>
          <a:endParaRPr lang="en-US"/>
        </a:p>
      </dgm:t>
    </dgm:pt>
    <dgm:pt modelId="{3F3885E7-4A8B-4B92-9A8B-5A3EF81E3809}" type="pres">
      <dgm:prSet presAssocID="{2183F513-64F0-4802-AF04-19327173BBF3}" presName="connTx" presStyleLbl="parChTrans1D2" presStyleIdx="2" presStyleCnt="7"/>
      <dgm:spPr/>
      <dgm:t>
        <a:bodyPr/>
        <a:lstStyle/>
        <a:p>
          <a:endParaRPr lang="en-US"/>
        </a:p>
      </dgm:t>
    </dgm:pt>
    <dgm:pt modelId="{661655B9-9525-48B0-9B9C-AA1087A72B24}" type="pres">
      <dgm:prSet presAssocID="{C417C4F2-31CB-4929-8A7C-AC63D666B0F3}" presName="node" presStyleLbl="node1" presStyleIdx="2" presStyleCnt="7" custScaleX="99951">
        <dgm:presLayoutVars>
          <dgm:bulletEnabled val="1"/>
        </dgm:presLayoutVars>
      </dgm:prSet>
      <dgm:spPr/>
      <dgm:t>
        <a:bodyPr/>
        <a:lstStyle/>
        <a:p>
          <a:endParaRPr lang="en-US"/>
        </a:p>
      </dgm:t>
    </dgm:pt>
    <dgm:pt modelId="{AF759686-A17D-4E58-A849-D35EF0EE80D5}" type="pres">
      <dgm:prSet presAssocID="{F13EB670-20A0-41D2-95BE-F358A113569B}" presName="Name9" presStyleLbl="parChTrans1D2" presStyleIdx="3" presStyleCnt="7"/>
      <dgm:spPr/>
      <dgm:t>
        <a:bodyPr/>
        <a:lstStyle/>
        <a:p>
          <a:endParaRPr lang="en-US"/>
        </a:p>
      </dgm:t>
    </dgm:pt>
    <dgm:pt modelId="{DAD4C26E-5B7B-4D3D-A13A-1BACEC0478E9}" type="pres">
      <dgm:prSet presAssocID="{F13EB670-20A0-41D2-95BE-F358A113569B}" presName="connTx" presStyleLbl="parChTrans1D2" presStyleIdx="3" presStyleCnt="7"/>
      <dgm:spPr/>
      <dgm:t>
        <a:bodyPr/>
        <a:lstStyle/>
        <a:p>
          <a:endParaRPr lang="en-US"/>
        </a:p>
      </dgm:t>
    </dgm:pt>
    <dgm:pt modelId="{123E746F-1D4F-4A44-A1F0-0C02BE32AF1B}" type="pres">
      <dgm:prSet presAssocID="{6764B111-34D5-48F7-A468-9D6ECA8BAF57}" presName="node" presStyleLbl="node1" presStyleIdx="3" presStyleCnt="7">
        <dgm:presLayoutVars>
          <dgm:bulletEnabled val="1"/>
        </dgm:presLayoutVars>
      </dgm:prSet>
      <dgm:spPr/>
      <dgm:t>
        <a:bodyPr/>
        <a:lstStyle/>
        <a:p>
          <a:endParaRPr lang="en-US"/>
        </a:p>
      </dgm:t>
    </dgm:pt>
    <dgm:pt modelId="{691E2E3F-6BA7-4860-A242-6DAB8D8947D9}" type="pres">
      <dgm:prSet presAssocID="{7C6A79DB-B866-4C51-88BC-6E0CA697FD94}" presName="Name9" presStyleLbl="parChTrans1D2" presStyleIdx="4" presStyleCnt="7"/>
      <dgm:spPr/>
      <dgm:t>
        <a:bodyPr/>
        <a:lstStyle/>
        <a:p>
          <a:endParaRPr lang="en-US"/>
        </a:p>
      </dgm:t>
    </dgm:pt>
    <dgm:pt modelId="{32234D28-C590-4E9F-B11B-4A56E3FA8F57}" type="pres">
      <dgm:prSet presAssocID="{7C6A79DB-B866-4C51-88BC-6E0CA697FD94}" presName="connTx" presStyleLbl="parChTrans1D2" presStyleIdx="4" presStyleCnt="7"/>
      <dgm:spPr/>
      <dgm:t>
        <a:bodyPr/>
        <a:lstStyle/>
        <a:p>
          <a:endParaRPr lang="en-US"/>
        </a:p>
      </dgm:t>
    </dgm:pt>
    <dgm:pt modelId="{BFD22C27-A3A8-4171-9C8A-84F04F026A5A}" type="pres">
      <dgm:prSet presAssocID="{5282AB8D-B3D1-4E57-B294-AC5E28236DC4}" presName="node" presStyleLbl="node1" presStyleIdx="4" presStyleCnt="7">
        <dgm:presLayoutVars>
          <dgm:bulletEnabled val="1"/>
        </dgm:presLayoutVars>
      </dgm:prSet>
      <dgm:spPr/>
      <dgm:t>
        <a:bodyPr/>
        <a:lstStyle/>
        <a:p>
          <a:endParaRPr lang="en-US"/>
        </a:p>
      </dgm:t>
    </dgm:pt>
    <dgm:pt modelId="{2343E210-E8BE-46A5-9B84-508A2BAA1F38}" type="pres">
      <dgm:prSet presAssocID="{90A0D3B9-2DAB-4F84-953F-C83A989693F7}" presName="Name9" presStyleLbl="parChTrans1D2" presStyleIdx="5" presStyleCnt="7"/>
      <dgm:spPr/>
      <dgm:t>
        <a:bodyPr/>
        <a:lstStyle/>
        <a:p>
          <a:endParaRPr lang="en-US"/>
        </a:p>
      </dgm:t>
    </dgm:pt>
    <dgm:pt modelId="{F3525FC3-DB62-48DC-93F7-AAB70AAD7887}" type="pres">
      <dgm:prSet presAssocID="{90A0D3B9-2DAB-4F84-953F-C83A989693F7}" presName="connTx" presStyleLbl="parChTrans1D2" presStyleIdx="5" presStyleCnt="7"/>
      <dgm:spPr/>
      <dgm:t>
        <a:bodyPr/>
        <a:lstStyle/>
        <a:p>
          <a:endParaRPr lang="en-US"/>
        </a:p>
      </dgm:t>
    </dgm:pt>
    <dgm:pt modelId="{38C5094F-E62F-4ED0-9904-ED898274982D}" type="pres">
      <dgm:prSet presAssocID="{3CE75EE7-A023-4F3F-8A44-66B42BC658EB}" presName="node" presStyleLbl="node1" presStyleIdx="5" presStyleCnt="7">
        <dgm:presLayoutVars>
          <dgm:bulletEnabled val="1"/>
        </dgm:presLayoutVars>
      </dgm:prSet>
      <dgm:spPr/>
      <dgm:t>
        <a:bodyPr/>
        <a:lstStyle/>
        <a:p>
          <a:endParaRPr lang="en-US"/>
        </a:p>
      </dgm:t>
    </dgm:pt>
    <dgm:pt modelId="{F2D39589-6EEE-4D32-9D83-1FC47B600871}" type="pres">
      <dgm:prSet presAssocID="{D4CEABAD-D6CB-46F9-BD0A-6C348A4D4FEF}" presName="Name9" presStyleLbl="parChTrans1D2" presStyleIdx="6" presStyleCnt="7"/>
      <dgm:spPr/>
      <dgm:t>
        <a:bodyPr/>
        <a:lstStyle/>
        <a:p>
          <a:endParaRPr lang="en-US"/>
        </a:p>
      </dgm:t>
    </dgm:pt>
    <dgm:pt modelId="{EC8F9149-7A01-41AC-B2FF-977B8493FEAA}" type="pres">
      <dgm:prSet presAssocID="{D4CEABAD-D6CB-46F9-BD0A-6C348A4D4FEF}" presName="connTx" presStyleLbl="parChTrans1D2" presStyleIdx="6" presStyleCnt="7"/>
      <dgm:spPr/>
      <dgm:t>
        <a:bodyPr/>
        <a:lstStyle/>
        <a:p>
          <a:endParaRPr lang="en-US"/>
        </a:p>
      </dgm:t>
    </dgm:pt>
    <dgm:pt modelId="{7AA374BC-1A5B-4421-96A0-791228911729}" type="pres">
      <dgm:prSet presAssocID="{078A6438-688D-4DE4-9FEC-3DFC4EDCCEAC}" presName="node" presStyleLbl="node1" presStyleIdx="6" presStyleCnt="7">
        <dgm:presLayoutVars>
          <dgm:bulletEnabled val="1"/>
        </dgm:presLayoutVars>
      </dgm:prSet>
      <dgm:spPr/>
      <dgm:t>
        <a:bodyPr/>
        <a:lstStyle/>
        <a:p>
          <a:endParaRPr lang="en-US"/>
        </a:p>
      </dgm:t>
    </dgm:pt>
  </dgm:ptLst>
  <dgm:cxnLst>
    <dgm:cxn modelId="{7EADE227-519B-412E-BEAE-0B5CCEAB39F9}" type="presOf" srcId="{F13EB670-20A0-41D2-95BE-F358A113569B}" destId="{DAD4C26E-5B7B-4D3D-A13A-1BACEC0478E9}" srcOrd="1" destOrd="0" presId="urn:microsoft.com/office/officeart/2005/8/layout/radial1"/>
    <dgm:cxn modelId="{7E0E9C9B-DFF9-4724-8E69-5DEB53F40611}" type="presOf" srcId="{5282AB8D-B3D1-4E57-B294-AC5E28236DC4}" destId="{BFD22C27-A3A8-4171-9C8A-84F04F026A5A}" srcOrd="0" destOrd="0" presId="urn:microsoft.com/office/officeart/2005/8/layout/radial1"/>
    <dgm:cxn modelId="{857901C9-0BDA-43CE-B4F0-868243B8E237}" type="presOf" srcId="{C2CAA0A5-DCC5-43FC-98E4-90E0F2D46F6E}" destId="{3EC60889-4664-44F1-A707-3A1A1F73F9CB}" srcOrd="0" destOrd="0" presId="urn:microsoft.com/office/officeart/2005/8/layout/radial1"/>
    <dgm:cxn modelId="{3D25D495-9975-46C6-9E15-8D6BDF6DDC0B}" type="presOf" srcId="{4AA7F862-1D3E-44FA-BA4A-AC8EAAE1FE7A}" destId="{B0F1B13B-54BB-4A39-B886-8EE4179F20B1}" srcOrd="0" destOrd="0" presId="urn:microsoft.com/office/officeart/2005/8/layout/radial1"/>
    <dgm:cxn modelId="{2F70FECE-9A20-4FC8-AB73-AE6C4098A137}" type="presOf" srcId="{F13EB670-20A0-41D2-95BE-F358A113569B}" destId="{AF759686-A17D-4E58-A849-D35EF0EE80D5}" srcOrd="0" destOrd="0" presId="urn:microsoft.com/office/officeart/2005/8/layout/radial1"/>
    <dgm:cxn modelId="{512C83ED-CE30-4D17-B60B-4C57CC732EEE}" type="presOf" srcId="{6BB8D1D5-8B3F-4A65-9179-9F1F7E0BCDD8}" destId="{3A04A451-ACAC-4E61-90EB-AFF93636175E}" srcOrd="1" destOrd="0" presId="urn:microsoft.com/office/officeart/2005/8/layout/radial1"/>
    <dgm:cxn modelId="{CFE280C0-3527-49C1-8DB0-82CC8614EDCF}" srcId="{35BAD037-FC63-4367-BF1A-EA7EA258058E}" destId="{3CE75EE7-A023-4F3F-8A44-66B42BC658EB}" srcOrd="5" destOrd="0" parTransId="{90A0D3B9-2DAB-4F84-953F-C83A989693F7}" sibTransId="{C1CC5271-8BDC-475C-BFC7-6BC275EC164D}"/>
    <dgm:cxn modelId="{9389216C-7040-4BCE-94D8-1D398E6218A8}" type="presOf" srcId="{2183F513-64F0-4802-AF04-19327173BBF3}" destId="{33E621C7-72F7-4043-B6F3-DF337869A8C0}" srcOrd="0" destOrd="0" presId="urn:microsoft.com/office/officeart/2005/8/layout/radial1"/>
    <dgm:cxn modelId="{E7D0EAC4-3645-43D9-82D6-0E73AFC3BA56}" type="presOf" srcId="{D4CEABAD-D6CB-46F9-BD0A-6C348A4D4FEF}" destId="{F2D39589-6EEE-4D32-9D83-1FC47B600871}" srcOrd="0" destOrd="0" presId="urn:microsoft.com/office/officeart/2005/8/layout/radial1"/>
    <dgm:cxn modelId="{B0BCD7DB-B564-4263-9099-21ECFA2ABC05}" type="presOf" srcId="{7C6A79DB-B866-4C51-88BC-6E0CA697FD94}" destId="{32234D28-C590-4E9F-B11B-4A56E3FA8F57}" srcOrd="1" destOrd="0" presId="urn:microsoft.com/office/officeart/2005/8/layout/radial1"/>
    <dgm:cxn modelId="{E9F88E14-AE44-41C0-B457-464814DED53C}" type="presOf" srcId="{C417C4F2-31CB-4929-8A7C-AC63D666B0F3}" destId="{661655B9-9525-48B0-9B9C-AA1087A72B24}" srcOrd="0" destOrd="0" presId="urn:microsoft.com/office/officeart/2005/8/layout/radial1"/>
    <dgm:cxn modelId="{C45049EC-3436-4D0D-A2A6-52CEBD5BE10D}" srcId="{35BAD037-FC63-4367-BF1A-EA7EA258058E}" destId="{5282AB8D-B3D1-4E57-B294-AC5E28236DC4}" srcOrd="4" destOrd="0" parTransId="{7C6A79DB-B866-4C51-88BC-6E0CA697FD94}" sibTransId="{40F99F1B-C9E3-4001-B5FC-D9B1D0C33D7C}"/>
    <dgm:cxn modelId="{5FDC447A-77CE-4B4B-A159-2B2AD4F208EC}" srcId="{4AA7F862-1D3E-44FA-BA4A-AC8EAAE1FE7A}" destId="{35BAD037-FC63-4367-BF1A-EA7EA258058E}" srcOrd="0" destOrd="0" parTransId="{71BE304E-8917-4C9A-BE0A-5039F421E8F3}" sibTransId="{3588DEE3-FFA1-4E50-80EA-D8C33E56A502}"/>
    <dgm:cxn modelId="{D2929BFE-A431-4D15-9063-BE9140E78280}" srcId="{35BAD037-FC63-4367-BF1A-EA7EA258058E}" destId="{C2CAA0A5-DCC5-43FC-98E4-90E0F2D46F6E}" srcOrd="1" destOrd="0" parTransId="{6BB8D1D5-8B3F-4A65-9179-9F1F7E0BCDD8}" sibTransId="{9955CA3D-2D87-498E-885C-CB7B040F6BAF}"/>
    <dgm:cxn modelId="{CE5C9CF0-6A49-4E25-8BDC-10A712E39B76}" type="presOf" srcId="{7C6A79DB-B866-4C51-88BC-6E0CA697FD94}" destId="{691E2E3F-6BA7-4860-A242-6DAB8D8947D9}" srcOrd="0" destOrd="0" presId="urn:microsoft.com/office/officeart/2005/8/layout/radial1"/>
    <dgm:cxn modelId="{D2977FFA-A774-4B7B-AD52-5A64BDD2D32C}" srcId="{35BAD037-FC63-4367-BF1A-EA7EA258058E}" destId="{078A6438-688D-4DE4-9FEC-3DFC4EDCCEAC}" srcOrd="6" destOrd="0" parTransId="{D4CEABAD-D6CB-46F9-BD0A-6C348A4D4FEF}" sibTransId="{3422ECC5-AE60-460F-BADB-3D06B59A0499}"/>
    <dgm:cxn modelId="{6B1DE8AC-7699-4604-9712-4319858A1703}" type="presOf" srcId="{3CE75EE7-A023-4F3F-8A44-66B42BC658EB}" destId="{38C5094F-E62F-4ED0-9904-ED898274982D}" srcOrd="0" destOrd="0" presId="urn:microsoft.com/office/officeart/2005/8/layout/radial1"/>
    <dgm:cxn modelId="{DC18F2D1-DE8C-478D-ACE2-0BBB3430DC35}" type="presOf" srcId="{D4CEABAD-D6CB-46F9-BD0A-6C348A4D4FEF}" destId="{EC8F9149-7A01-41AC-B2FF-977B8493FEAA}" srcOrd="1" destOrd="0" presId="urn:microsoft.com/office/officeart/2005/8/layout/radial1"/>
    <dgm:cxn modelId="{3425267B-9896-4C4F-8026-6FD44E44BC20}" type="presOf" srcId="{90A0D3B9-2DAB-4F84-953F-C83A989693F7}" destId="{2343E210-E8BE-46A5-9B84-508A2BAA1F38}" srcOrd="0" destOrd="0" presId="urn:microsoft.com/office/officeart/2005/8/layout/radial1"/>
    <dgm:cxn modelId="{0ED36F5B-C9DB-4644-A1A1-00BD8B9CEC14}" type="presOf" srcId="{2183F513-64F0-4802-AF04-19327173BBF3}" destId="{3F3885E7-4A8B-4B92-9A8B-5A3EF81E3809}" srcOrd="1" destOrd="0" presId="urn:microsoft.com/office/officeart/2005/8/layout/radial1"/>
    <dgm:cxn modelId="{07364398-D806-479B-A474-A62AE3612C80}" type="presOf" srcId="{078A6438-688D-4DE4-9FEC-3DFC4EDCCEAC}" destId="{7AA374BC-1A5B-4421-96A0-791228911729}" srcOrd="0" destOrd="0" presId="urn:microsoft.com/office/officeart/2005/8/layout/radial1"/>
    <dgm:cxn modelId="{A95A2F9B-4A96-48D2-9272-58B765776F6E}" srcId="{35BAD037-FC63-4367-BF1A-EA7EA258058E}" destId="{C417C4F2-31CB-4929-8A7C-AC63D666B0F3}" srcOrd="2" destOrd="0" parTransId="{2183F513-64F0-4802-AF04-19327173BBF3}" sibTransId="{1D92C430-59B3-4A66-A4BF-EA50F5961608}"/>
    <dgm:cxn modelId="{4DDAD4F3-F650-4C12-98D4-775FBE8C9E3D}" type="presOf" srcId="{7CF91A67-C616-4933-BB20-979081E6FB01}" destId="{CAAF8148-794C-4165-A98B-F9BDB1CF6F2E}" srcOrd="0" destOrd="0" presId="urn:microsoft.com/office/officeart/2005/8/layout/radial1"/>
    <dgm:cxn modelId="{D0DC671F-E66A-48C5-8837-4BD47EF7D370}" srcId="{35BAD037-FC63-4367-BF1A-EA7EA258058E}" destId="{58C403B6-72F1-454B-A880-F0815167AC61}" srcOrd="0" destOrd="0" parTransId="{7CF91A67-C616-4933-BB20-979081E6FB01}" sibTransId="{49734EBF-6B80-4CFF-BB41-00D75D21EE20}"/>
    <dgm:cxn modelId="{7E949BBC-6D96-4345-BD64-E372B12D9EB6}" type="presOf" srcId="{58C403B6-72F1-454B-A880-F0815167AC61}" destId="{9A9CBBD1-5B46-4DE1-8C1D-022F6B8BAA11}" srcOrd="0" destOrd="0" presId="urn:microsoft.com/office/officeart/2005/8/layout/radial1"/>
    <dgm:cxn modelId="{FE917E92-A4DB-4D58-BE3E-80457AF298E5}" type="presOf" srcId="{7CF91A67-C616-4933-BB20-979081E6FB01}" destId="{6274D750-A628-417D-B647-69E79B89E630}" srcOrd="1" destOrd="0" presId="urn:microsoft.com/office/officeart/2005/8/layout/radial1"/>
    <dgm:cxn modelId="{561DAB1B-DCAD-41EA-B451-8126C6DC8428}" type="presOf" srcId="{6BB8D1D5-8B3F-4A65-9179-9F1F7E0BCDD8}" destId="{26306A54-F55F-40A6-94BF-D62635D82CBD}" srcOrd="0" destOrd="0" presId="urn:microsoft.com/office/officeart/2005/8/layout/radial1"/>
    <dgm:cxn modelId="{B543121C-6F4E-4252-AD2F-5E6542356EF5}" type="presOf" srcId="{6764B111-34D5-48F7-A468-9D6ECA8BAF57}" destId="{123E746F-1D4F-4A44-A1F0-0C02BE32AF1B}" srcOrd="0" destOrd="0" presId="urn:microsoft.com/office/officeart/2005/8/layout/radial1"/>
    <dgm:cxn modelId="{E2ECB6D0-8B76-4A05-B57A-0FB6EA2F01F3}" type="presOf" srcId="{35BAD037-FC63-4367-BF1A-EA7EA258058E}" destId="{F4C667E1-59EE-461F-8486-6646AE0C778D}" srcOrd="0" destOrd="0" presId="urn:microsoft.com/office/officeart/2005/8/layout/radial1"/>
    <dgm:cxn modelId="{971757D1-ADCC-4274-B83E-DF5DE118D179}" type="presOf" srcId="{90A0D3B9-2DAB-4F84-953F-C83A989693F7}" destId="{F3525FC3-DB62-48DC-93F7-AAB70AAD7887}" srcOrd="1" destOrd="0" presId="urn:microsoft.com/office/officeart/2005/8/layout/radial1"/>
    <dgm:cxn modelId="{107BCD24-51DF-4B79-AE26-0A5D846C2CC1}" srcId="{35BAD037-FC63-4367-BF1A-EA7EA258058E}" destId="{6764B111-34D5-48F7-A468-9D6ECA8BAF57}" srcOrd="3" destOrd="0" parTransId="{F13EB670-20A0-41D2-95BE-F358A113569B}" sibTransId="{5412BC93-7C2C-4565-BFDF-32B70472B174}"/>
    <dgm:cxn modelId="{7AC8335C-A94B-4CEE-B6FC-064952D40AE0}" type="presParOf" srcId="{B0F1B13B-54BB-4A39-B886-8EE4179F20B1}" destId="{F4C667E1-59EE-461F-8486-6646AE0C778D}" srcOrd="0" destOrd="0" presId="urn:microsoft.com/office/officeart/2005/8/layout/radial1"/>
    <dgm:cxn modelId="{A7315EE7-7570-4AE1-BA9D-91526418C92A}" type="presParOf" srcId="{B0F1B13B-54BB-4A39-B886-8EE4179F20B1}" destId="{CAAF8148-794C-4165-A98B-F9BDB1CF6F2E}" srcOrd="1" destOrd="0" presId="urn:microsoft.com/office/officeart/2005/8/layout/radial1"/>
    <dgm:cxn modelId="{AECCFE94-CAB1-4FBD-8F7C-256214BB9578}" type="presParOf" srcId="{CAAF8148-794C-4165-A98B-F9BDB1CF6F2E}" destId="{6274D750-A628-417D-B647-69E79B89E630}" srcOrd="0" destOrd="0" presId="urn:microsoft.com/office/officeart/2005/8/layout/radial1"/>
    <dgm:cxn modelId="{0B8F2E55-CC81-46A1-9C59-CDBB573EFC93}" type="presParOf" srcId="{B0F1B13B-54BB-4A39-B886-8EE4179F20B1}" destId="{9A9CBBD1-5B46-4DE1-8C1D-022F6B8BAA11}" srcOrd="2" destOrd="0" presId="urn:microsoft.com/office/officeart/2005/8/layout/radial1"/>
    <dgm:cxn modelId="{C02B8023-46AB-4F71-A6C5-32578F832189}" type="presParOf" srcId="{B0F1B13B-54BB-4A39-B886-8EE4179F20B1}" destId="{26306A54-F55F-40A6-94BF-D62635D82CBD}" srcOrd="3" destOrd="0" presId="urn:microsoft.com/office/officeart/2005/8/layout/radial1"/>
    <dgm:cxn modelId="{1E142EF6-8727-4706-8185-2BB33D19DF6C}" type="presParOf" srcId="{26306A54-F55F-40A6-94BF-D62635D82CBD}" destId="{3A04A451-ACAC-4E61-90EB-AFF93636175E}" srcOrd="0" destOrd="0" presId="urn:microsoft.com/office/officeart/2005/8/layout/radial1"/>
    <dgm:cxn modelId="{F9C31786-54A4-4593-AC55-881CCE49E04F}" type="presParOf" srcId="{B0F1B13B-54BB-4A39-B886-8EE4179F20B1}" destId="{3EC60889-4664-44F1-A707-3A1A1F73F9CB}" srcOrd="4" destOrd="0" presId="urn:microsoft.com/office/officeart/2005/8/layout/radial1"/>
    <dgm:cxn modelId="{15E0419F-E337-4884-B2E3-15C359AABD84}" type="presParOf" srcId="{B0F1B13B-54BB-4A39-B886-8EE4179F20B1}" destId="{33E621C7-72F7-4043-B6F3-DF337869A8C0}" srcOrd="5" destOrd="0" presId="urn:microsoft.com/office/officeart/2005/8/layout/radial1"/>
    <dgm:cxn modelId="{62BF35FC-EB48-4160-9393-ED0D92847484}" type="presParOf" srcId="{33E621C7-72F7-4043-B6F3-DF337869A8C0}" destId="{3F3885E7-4A8B-4B92-9A8B-5A3EF81E3809}" srcOrd="0" destOrd="0" presId="urn:microsoft.com/office/officeart/2005/8/layout/radial1"/>
    <dgm:cxn modelId="{8A59731C-F4AC-401D-90C7-DCCE11F8A921}" type="presParOf" srcId="{B0F1B13B-54BB-4A39-B886-8EE4179F20B1}" destId="{661655B9-9525-48B0-9B9C-AA1087A72B24}" srcOrd="6" destOrd="0" presId="urn:microsoft.com/office/officeart/2005/8/layout/radial1"/>
    <dgm:cxn modelId="{15DCA389-A56F-4968-8FBB-876F8EC01735}" type="presParOf" srcId="{B0F1B13B-54BB-4A39-B886-8EE4179F20B1}" destId="{AF759686-A17D-4E58-A849-D35EF0EE80D5}" srcOrd="7" destOrd="0" presId="urn:microsoft.com/office/officeart/2005/8/layout/radial1"/>
    <dgm:cxn modelId="{5D3DCCEF-DEC5-476E-B70C-54F8825A4CD8}" type="presParOf" srcId="{AF759686-A17D-4E58-A849-D35EF0EE80D5}" destId="{DAD4C26E-5B7B-4D3D-A13A-1BACEC0478E9}" srcOrd="0" destOrd="0" presId="urn:microsoft.com/office/officeart/2005/8/layout/radial1"/>
    <dgm:cxn modelId="{D91D5E3C-FF0B-4381-8337-A69596ADC3AA}" type="presParOf" srcId="{B0F1B13B-54BB-4A39-B886-8EE4179F20B1}" destId="{123E746F-1D4F-4A44-A1F0-0C02BE32AF1B}" srcOrd="8" destOrd="0" presId="urn:microsoft.com/office/officeart/2005/8/layout/radial1"/>
    <dgm:cxn modelId="{864B3F63-4F61-443F-87E7-BF712F69B2FE}" type="presParOf" srcId="{B0F1B13B-54BB-4A39-B886-8EE4179F20B1}" destId="{691E2E3F-6BA7-4860-A242-6DAB8D8947D9}" srcOrd="9" destOrd="0" presId="urn:microsoft.com/office/officeart/2005/8/layout/radial1"/>
    <dgm:cxn modelId="{1EEBBEF4-6F71-4D02-BF09-51CD6887D1CC}" type="presParOf" srcId="{691E2E3F-6BA7-4860-A242-6DAB8D8947D9}" destId="{32234D28-C590-4E9F-B11B-4A56E3FA8F57}" srcOrd="0" destOrd="0" presId="urn:microsoft.com/office/officeart/2005/8/layout/radial1"/>
    <dgm:cxn modelId="{034F95CB-15BB-44F2-9D99-944B56FCCBC9}" type="presParOf" srcId="{B0F1B13B-54BB-4A39-B886-8EE4179F20B1}" destId="{BFD22C27-A3A8-4171-9C8A-84F04F026A5A}" srcOrd="10" destOrd="0" presId="urn:microsoft.com/office/officeart/2005/8/layout/radial1"/>
    <dgm:cxn modelId="{149434C5-41A1-4517-A05C-4B613D6CCA73}" type="presParOf" srcId="{B0F1B13B-54BB-4A39-B886-8EE4179F20B1}" destId="{2343E210-E8BE-46A5-9B84-508A2BAA1F38}" srcOrd="11" destOrd="0" presId="urn:microsoft.com/office/officeart/2005/8/layout/radial1"/>
    <dgm:cxn modelId="{FE297A34-059D-4C67-A0ED-7B6303233E4B}" type="presParOf" srcId="{2343E210-E8BE-46A5-9B84-508A2BAA1F38}" destId="{F3525FC3-DB62-48DC-93F7-AAB70AAD7887}" srcOrd="0" destOrd="0" presId="urn:microsoft.com/office/officeart/2005/8/layout/radial1"/>
    <dgm:cxn modelId="{9A1358B3-9869-4F93-8A0F-9476091A17E5}" type="presParOf" srcId="{B0F1B13B-54BB-4A39-B886-8EE4179F20B1}" destId="{38C5094F-E62F-4ED0-9904-ED898274982D}" srcOrd="12" destOrd="0" presId="urn:microsoft.com/office/officeart/2005/8/layout/radial1"/>
    <dgm:cxn modelId="{194C7530-68DB-40E0-A990-E9C14E2F5950}" type="presParOf" srcId="{B0F1B13B-54BB-4A39-B886-8EE4179F20B1}" destId="{F2D39589-6EEE-4D32-9D83-1FC47B600871}" srcOrd="13" destOrd="0" presId="urn:microsoft.com/office/officeart/2005/8/layout/radial1"/>
    <dgm:cxn modelId="{3E16B222-A88F-416A-8824-CC3BB25F0288}" type="presParOf" srcId="{F2D39589-6EEE-4D32-9D83-1FC47B600871}" destId="{EC8F9149-7A01-41AC-B2FF-977B8493FEAA}" srcOrd="0" destOrd="0" presId="urn:microsoft.com/office/officeart/2005/8/layout/radial1"/>
    <dgm:cxn modelId="{96F33704-2740-41E2-B6F0-65D60855DDF3}" type="presParOf" srcId="{B0F1B13B-54BB-4A39-B886-8EE4179F20B1}" destId="{7AA374BC-1A5B-4421-96A0-791228911729}" srcOrd="1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E02270-D552-4E0F-AD17-8B8724409254}" type="doc">
      <dgm:prSet loTypeId="urn:microsoft.com/office/officeart/2005/8/layout/default#1" loCatId="list" qsTypeId="urn:microsoft.com/office/officeart/2005/8/quickstyle/simple1" qsCatId="simple" csTypeId="urn:microsoft.com/office/officeart/2005/8/colors/colorful5" csCatId="colorful" phldr="1"/>
      <dgm:spPr/>
      <dgm:t>
        <a:bodyPr/>
        <a:lstStyle/>
        <a:p>
          <a:endParaRPr lang="en-US"/>
        </a:p>
      </dgm:t>
    </dgm:pt>
    <dgm:pt modelId="{6D57A5CD-3830-4812-897D-79F2062525DC}">
      <dgm:prSet phldrT="[Text]"/>
      <dgm:spPr/>
      <dgm:t>
        <a:bodyPr/>
        <a:lstStyle/>
        <a:p>
          <a:pPr rtl="0"/>
          <a:r>
            <a:rPr lang="en" dirty="0" smtClean="0"/>
            <a:t>A </a:t>
          </a:r>
          <a:r>
            <a:rPr lang="en" b="1" dirty="0" smtClean="0">
              <a:solidFill>
                <a:srgbClr val="FFFF00"/>
              </a:solidFill>
            </a:rPr>
            <a:t>sequence of data points</a:t>
          </a:r>
          <a:r>
            <a:rPr lang="en" dirty="0" smtClean="0"/>
            <a:t>, measured typically at </a:t>
          </a:r>
          <a:r>
            <a:rPr lang="en" dirty="0" smtClean="0">
              <a:solidFill>
                <a:srgbClr val="FFFF00"/>
              </a:solidFill>
            </a:rPr>
            <a:t>successive points in time </a:t>
          </a:r>
          <a:r>
            <a:rPr lang="en" dirty="0" smtClean="0"/>
            <a:t>spaced at </a:t>
          </a:r>
          <a:r>
            <a:rPr lang="en" dirty="0" smtClean="0">
              <a:solidFill>
                <a:srgbClr val="FFFF00"/>
              </a:solidFill>
            </a:rPr>
            <a:t>uniform time intervals</a:t>
          </a:r>
          <a:r>
            <a:rPr lang="en" dirty="0" smtClean="0"/>
            <a:t>.</a:t>
          </a:r>
          <a:endParaRPr lang="en-US" dirty="0"/>
        </a:p>
      </dgm:t>
    </dgm:pt>
    <dgm:pt modelId="{0C8D7803-8EE6-48BD-899A-AD223F74AF5A}" type="parTrans" cxnId="{046EEBA1-8EBE-4895-8A8F-9EC6153BADB9}">
      <dgm:prSet/>
      <dgm:spPr/>
      <dgm:t>
        <a:bodyPr/>
        <a:lstStyle/>
        <a:p>
          <a:endParaRPr lang="en-US"/>
        </a:p>
      </dgm:t>
    </dgm:pt>
    <dgm:pt modelId="{4E9B20B5-220C-4669-B46A-232C6D99B793}" type="sibTrans" cxnId="{046EEBA1-8EBE-4895-8A8F-9EC6153BADB9}">
      <dgm:prSet/>
      <dgm:spPr/>
      <dgm:t>
        <a:bodyPr/>
        <a:lstStyle/>
        <a:p>
          <a:endParaRPr lang="en-US"/>
        </a:p>
      </dgm:t>
    </dgm:pt>
    <dgm:pt modelId="{0FA2D5A7-51E7-4887-80AD-F85103F7C54E}" type="pres">
      <dgm:prSet presAssocID="{42E02270-D552-4E0F-AD17-8B8724409254}" presName="diagram" presStyleCnt="0">
        <dgm:presLayoutVars>
          <dgm:dir/>
          <dgm:resizeHandles val="exact"/>
        </dgm:presLayoutVars>
      </dgm:prSet>
      <dgm:spPr/>
      <dgm:t>
        <a:bodyPr/>
        <a:lstStyle/>
        <a:p>
          <a:endParaRPr lang="en-US"/>
        </a:p>
      </dgm:t>
    </dgm:pt>
    <dgm:pt modelId="{150A7959-99D1-4EF4-9DA4-2CAF3B591BF4}" type="pres">
      <dgm:prSet presAssocID="{6D57A5CD-3830-4812-897D-79F2062525DC}" presName="node" presStyleLbl="node1" presStyleIdx="0" presStyleCnt="1" custScaleX="290269">
        <dgm:presLayoutVars>
          <dgm:bulletEnabled val="1"/>
        </dgm:presLayoutVars>
      </dgm:prSet>
      <dgm:spPr/>
      <dgm:t>
        <a:bodyPr/>
        <a:lstStyle/>
        <a:p>
          <a:endParaRPr lang="en-US"/>
        </a:p>
      </dgm:t>
    </dgm:pt>
  </dgm:ptLst>
  <dgm:cxnLst>
    <dgm:cxn modelId="{2C0FFBE8-9DC5-4475-A5FC-EE63B045BBD0}" type="presOf" srcId="{42E02270-D552-4E0F-AD17-8B8724409254}" destId="{0FA2D5A7-51E7-4887-80AD-F85103F7C54E}" srcOrd="0" destOrd="0" presId="urn:microsoft.com/office/officeart/2005/8/layout/default#1"/>
    <dgm:cxn modelId="{B076A9C9-46A9-4062-B49A-5A536491069D}" type="presOf" srcId="{6D57A5CD-3830-4812-897D-79F2062525DC}" destId="{150A7959-99D1-4EF4-9DA4-2CAF3B591BF4}" srcOrd="0" destOrd="0" presId="urn:microsoft.com/office/officeart/2005/8/layout/default#1"/>
    <dgm:cxn modelId="{046EEBA1-8EBE-4895-8A8F-9EC6153BADB9}" srcId="{42E02270-D552-4E0F-AD17-8B8724409254}" destId="{6D57A5CD-3830-4812-897D-79F2062525DC}" srcOrd="0" destOrd="0" parTransId="{0C8D7803-8EE6-48BD-899A-AD223F74AF5A}" sibTransId="{4E9B20B5-220C-4669-B46A-232C6D99B793}"/>
    <dgm:cxn modelId="{FDD189F3-355B-4725-A5F4-F8759BC3AB99}" type="presParOf" srcId="{0FA2D5A7-51E7-4887-80AD-F85103F7C54E}" destId="{150A7959-99D1-4EF4-9DA4-2CAF3B591BF4}" srcOrd="0"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2E4C51D-A548-4C7F-B622-E22122320F68}" type="doc">
      <dgm:prSet loTypeId="urn:microsoft.com/office/officeart/2005/8/layout/default#11" loCatId="list" qsTypeId="urn:microsoft.com/office/officeart/2005/8/quickstyle/simple1" qsCatId="simple" csTypeId="urn:microsoft.com/office/officeart/2005/8/colors/colorful5" csCatId="colorful" phldr="1"/>
      <dgm:spPr/>
      <dgm:t>
        <a:bodyPr/>
        <a:lstStyle/>
        <a:p>
          <a:endParaRPr lang="en-US"/>
        </a:p>
      </dgm:t>
    </dgm:pt>
    <dgm:pt modelId="{ACEF7AED-FCB8-45BE-93E4-F712EE555A11}">
      <dgm:prSet phldrT="[Text]"/>
      <dgm:spPr/>
      <dgm:t>
        <a:bodyPr/>
        <a:lstStyle/>
        <a:p>
          <a:r>
            <a:rPr lang="en-US" dirty="0" smtClean="0"/>
            <a:t>Genetic Algorithms (GAs) have been successfully applied to solve search and optimization problems. </a:t>
          </a:r>
          <a:endParaRPr lang="en-US" dirty="0"/>
        </a:p>
      </dgm:t>
    </dgm:pt>
    <dgm:pt modelId="{C3D4886B-C3E3-43B8-AE48-8B18EFD0C387}" type="parTrans" cxnId="{E5EC5B9C-B240-4F0F-AD29-3EFF02D79370}">
      <dgm:prSet/>
      <dgm:spPr/>
      <dgm:t>
        <a:bodyPr/>
        <a:lstStyle/>
        <a:p>
          <a:endParaRPr lang="en-US"/>
        </a:p>
      </dgm:t>
    </dgm:pt>
    <dgm:pt modelId="{8D1FD39D-E9AA-4AF9-B7E7-A442C9CF3E98}" type="sibTrans" cxnId="{E5EC5B9C-B240-4F0F-AD29-3EFF02D79370}">
      <dgm:prSet/>
      <dgm:spPr/>
      <dgm:t>
        <a:bodyPr/>
        <a:lstStyle/>
        <a:p>
          <a:endParaRPr lang="en-US"/>
        </a:p>
      </dgm:t>
    </dgm:pt>
    <dgm:pt modelId="{B39753A7-F7EA-469D-84D1-7A22C7609598}">
      <dgm:prSet phldrT="[Text]"/>
      <dgm:spPr/>
      <dgm:t>
        <a:bodyPr/>
        <a:lstStyle/>
        <a:p>
          <a:r>
            <a:rPr lang="en-US" dirty="0" smtClean="0"/>
            <a:t>A GA generally has four components.</a:t>
          </a:r>
          <a:endParaRPr lang="en-US" dirty="0"/>
        </a:p>
      </dgm:t>
    </dgm:pt>
    <dgm:pt modelId="{D668C943-D3AF-42A5-B7C6-0A1382A37EAA}" type="parTrans" cxnId="{4DF5A73F-B5E5-4204-BBBB-744BD26EA61A}">
      <dgm:prSet/>
      <dgm:spPr/>
      <dgm:t>
        <a:bodyPr/>
        <a:lstStyle/>
        <a:p>
          <a:endParaRPr lang="en-US"/>
        </a:p>
      </dgm:t>
    </dgm:pt>
    <dgm:pt modelId="{4C861FC9-DC19-4821-B1C6-31ABEF69AE25}" type="sibTrans" cxnId="{4DF5A73F-B5E5-4204-BBBB-744BD26EA61A}">
      <dgm:prSet/>
      <dgm:spPr/>
      <dgm:t>
        <a:bodyPr/>
        <a:lstStyle/>
        <a:p>
          <a:endParaRPr lang="en-US"/>
        </a:p>
      </dgm:t>
    </dgm:pt>
    <dgm:pt modelId="{DE6FEE0B-8E79-4C9C-8B28-2294E1AB8E83}">
      <dgm:prSet phldrT="[Text]"/>
      <dgm:spPr/>
      <dgm:t>
        <a:bodyPr/>
        <a:lstStyle/>
        <a:p>
          <a:r>
            <a:rPr lang="en-US" dirty="0" smtClean="0"/>
            <a:t>The basic idea of a GA is to search a population of solutions to find the best solution. </a:t>
          </a:r>
          <a:endParaRPr lang="en-US" dirty="0"/>
        </a:p>
      </dgm:t>
    </dgm:pt>
    <dgm:pt modelId="{46F45FAE-08B8-47B9-9524-91DB35BD157C}" type="parTrans" cxnId="{8187977A-0945-4E08-8163-3DC9F250402F}">
      <dgm:prSet/>
      <dgm:spPr/>
      <dgm:t>
        <a:bodyPr/>
        <a:lstStyle/>
        <a:p>
          <a:endParaRPr lang="en-US"/>
        </a:p>
      </dgm:t>
    </dgm:pt>
    <dgm:pt modelId="{47608D7B-E4D8-4A69-A7BE-D1E57CF8E9A8}" type="sibTrans" cxnId="{8187977A-0945-4E08-8163-3DC9F250402F}">
      <dgm:prSet/>
      <dgm:spPr/>
      <dgm:t>
        <a:bodyPr/>
        <a:lstStyle/>
        <a:p>
          <a:endParaRPr lang="en-US"/>
        </a:p>
      </dgm:t>
    </dgm:pt>
    <dgm:pt modelId="{E72F1F18-E267-4F7F-AE42-FD34CB9C0055}">
      <dgm:prSet phldrT="[Text]"/>
      <dgm:spPr/>
      <dgm:t>
        <a:bodyPr/>
        <a:lstStyle/>
        <a:p>
          <a:r>
            <a:rPr lang="en-US" dirty="0" smtClean="0"/>
            <a:t>A pool of initial solutions called a population is randomly generated and each solution is evaluated with a fitness function.</a:t>
          </a:r>
          <a:endParaRPr lang="en-US" dirty="0"/>
        </a:p>
      </dgm:t>
    </dgm:pt>
    <dgm:pt modelId="{ACC7C340-23EF-4BBC-A824-036C35902688}" type="parTrans" cxnId="{C47DCD0C-D3ED-4A02-AAB7-D08310289147}">
      <dgm:prSet/>
      <dgm:spPr/>
      <dgm:t>
        <a:bodyPr/>
        <a:lstStyle/>
        <a:p>
          <a:endParaRPr lang="en-US"/>
        </a:p>
      </dgm:t>
    </dgm:pt>
    <dgm:pt modelId="{16B3F7DC-0741-4995-AEEF-60D8822EBCCC}" type="sibTrans" cxnId="{C47DCD0C-D3ED-4A02-AAB7-D08310289147}">
      <dgm:prSet/>
      <dgm:spPr/>
      <dgm:t>
        <a:bodyPr/>
        <a:lstStyle/>
        <a:p>
          <a:endParaRPr lang="en-US"/>
        </a:p>
      </dgm:t>
    </dgm:pt>
    <dgm:pt modelId="{CE5EAC98-CF80-4340-8AEC-E58716D49CBC}">
      <dgm:prSet/>
      <dgm:spPr/>
      <dgm:t>
        <a:bodyPr/>
        <a:lstStyle/>
        <a:p>
          <a:r>
            <a:rPr lang="en-US" dirty="0" smtClean="0"/>
            <a:t>Population</a:t>
          </a:r>
          <a:endParaRPr lang="en-US" dirty="0"/>
        </a:p>
      </dgm:t>
    </dgm:pt>
    <dgm:pt modelId="{10AA422E-037B-4C39-A18C-D6533A697E7B}" type="parTrans" cxnId="{7EABF70D-6360-48CB-8BF5-66AC6E15A959}">
      <dgm:prSet/>
      <dgm:spPr/>
      <dgm:t>
        <a:bodyPr/>
        <a:lstStyle/>
        <a:p>
          <a:endParaRPr lang="en-US"/>
        </a:p>
      </dgm:t>
    </dgm:pt>
    <dgm:pt modelId="{521C8313-3681-4413-8854-1ED94AD58F36}" type="sibTrans" cxnId="{7EABF70D-6360-48CB-8BF5-66AC6E15A959}">
      <dgm:prSet/>
      <dgm:spPr/>
      <dgm:t>
        <a:bodyPr/>
        <a:lstStyle/>
        <a:p>
          <a:endParaRPr lang="en-US"/>
        </a:p>
      </dgm:t>
    </dgm:pt>
    <dgm:pt modelId="{5F334639-B0D5-43E7-A937-24E6944A8883}">
      <dgm:prSet/>
      <dgm:spPr/>
      <dgm:t>
        <a:bodyPr/>
        <a:lstStyle/>
        <a:p>
          <a:r>
            <a:rPr lang="en-US" dirty="0" smtClean="0"/>
            <a:t>Fitness function</a:t>
          </a:r>
          <a:endParaRPr lang="en-US" dirty="0"/>
        </a:p>
      </dgm:t>
    </dgm:pt>
    <dgm:pt modelId="{54FFD854-7910-4207-AE00-89FEE937F24D}" type="parTrans" cxnId="{979F11DF-39A8-4AC0-8358-2FE4F40DC284}">
      <dgm:prSet/>
      <dgm:spPr/>
      <dgm:t>
        <a:bodyPr/>
        <a:lstStyle/>
        <a:p>
          <a:endParaRPr lang="en-US"/>
        </a:p>
      </dgm:t>
    </dgm:pt>
    <dgm:pt modelId="{67AFEF54-8170-486C-8FE9-9F6805A6316C}" type="sibTrans" cxnId="{979F11DF-39A8-4AC0-8358-2FE4F40DC284}">
      <dgm:prSet/>
      <dgm:spPr/>
      <dgm:t>
        <a:bodyPr/>
        <a:lstStyle/>
        <a:p>
          <a:endParaRPr lang="en-US"/>
        </a:p>
      </dgm:t>
    </dgm:pt>
    <dgm:pt modelId="{E8467288-F3D6-4A9A-B6F4-E1427A121109}">
      <dgm:prSet/>
      <dgm:spPr/>
      <dgm:t>
        <a:bodyPr/>
        <a:lstStyle/>
        <a:p>
          <a:r>
            <a:rPr lang="en-US" dirty="0" smtClean="0"/>
            <a:t>Selection function</a:t>
          </a:r>
          <a:endParaRPr lang="en-US" dirty="0"/>
        </a:p>
      </dgm:t>
    </dgm:pt>
    <dgm:pt modelId="{CA678F5C-ACD7-4009-AE8A-D95FDCC3C3AF}" type="parTrans" cxnId="{7C1D7F54-E56A-42C3-BB36-73BF4B7C4EE9}">
      <dgm:prSet/>
      <dgm:spPr/>
      <dgm:t>
        <a:bodyPr/>
        <a:lstStyle/>
        <a:p>
          <a:endParaRPr lang="en-US"/>
        </a:p>
      </dgm:t>
    </dgm:pt>
    <dgm:pt modelId="{0CA453EC-CF77-43C7-A1EC-A05AC301A7AA}" type="sibTrans" cxnId="{7C1D7F54-E56A-42C3-BB36-73BF4B7C4EE9}">
      <dgm:prSet/>
      <dgm:spPr/>
      <dgm:t>
        <a:bodyPr/>
        <a:lstStyle/>
        <a:p>
          <a:endParaRPr lang="en-US"/>
        </a:p>
      </dgm:t>
    </dgm:pt>
    <dgm:pt modelId="{121AB118-4DA0-4AB1-85CD-5F922B382A75}">
      <dgm:prSet/>
      <dgm:spPr/>
      <dgm:t>
        <a:bodyPr/>
        <a:lstStyle/>
        <a:p>
          <a:r>
            <a:rPr lang="en-US" dirty="0" smtClean="0"/>
            <a:t>Genetic operators such as mutation and crossover.</a:t>
          </a:r>
          <a:endParaRPr lang="en-US" dirty="0"/>
        </a:p>
      </dgm:t>
    </dgm:pt>
    <dgm:pt modelId="{38CB5029-CF3F-4CA8-B582-2AD9774009E9}" type="parTrans" cxnId="{84B70325-9AA3-47DF-87A9-13E374B760BC}">
      <dgm:prSet/>
      <dgm:spPr/>
      <dgm:t>
        <a:bodyPr/>
        <a:lstStyle/>
        <a:p>
          <a:endParaRPr lang="en-US"/>
        </a:p>
      </dgm:t>
    </dgm:pt>
    <dgm:pt modelId="{C17AF7D2-AA53-4773-A7E8-02CE289D60E5}" type="sibTrans" cxnId="{84B70325-9AA3-47DF-87A9-13E374B760BC}">
      <dgm:prSet/>
      <dgm:spPr/>
      <dgm:t>
        <a:bodyPr/>
        <a:lstStyle/>
        <a:p>
          <a:endParaRPr lang="en-US"/>
        </a:p>
      </dgm:t>
    </dgm:pt>
    <dgm:pt modelId="{F9393DAA-DE81-4B34-A8E7-2B4A41DC8901}" type="pres">
      <dgm:prSet presAssocID="{62E4C51D-A548-4C7F-B622-E22122320F68}" presName="diagram" presStyleCnt="0">
        <dgm:presLayoutVars>
          <dgm:dir/>
          <dgm:resizeHandles val="exact"/>
        </dgm:presLayoutVars>
      </dgm:prSet>
      <dgm:spPr/>
      <dgm:t>
        <a:bodyPr/>
        <a:lstStyle/>
        <a:p>
          <a:endParaRPr lang="en-US"/>
        </a:p>
      </dgm:t>
    </dgm:pt>
    <dgm:pt modelId="{77577814-7DA5-4793-9623-19D8B0FF54BD}" type="pres">
      <dgm:prSet presAssocID="{ACEF7AED-FCB8-45BE-93E4-F712EE555A11}" presName="node" presStyleLbl="node1" presStyleIdx="0" presStyleCnt="4">
        <dgm:presLayoutVars>
          <dgm:bulletEnabled val="1"/>
        </dgm:presLayoutVars>
      </dgm:prSet>
      <dgm:spPr/>
      <dgm:t>
        <a:bodyPr/>
        <a:lstStyle/>
        <a:p>
          <a:endParaRPr lang="en-US"/>
        </a:p>
      </dgm:t>
    </dgm:pt>
    <dgm:pt modelId="{AB9B1B7C-9C2D-4403-9209-FBCF84B9D386}" type="pres">
      <dgm:prSet presAssocID="{8D1FD39D-E9AA-4AF9-B7E7-A442C9CF3E98}" presName="sibTrans" presStyleCnt="0"/>
      <dgm:spPr/>
    </dgm:pt>
    <dgm:pt modelId="{E47DD03A-0B29-4047-98A4-1BE8FB825E7B}" type="pres">
      <dgm:prSet presAssocID="{DE6FEE0B-8E79-4C9C-8B28-2294E1AB8E83}" presName="node" presStyleLbl="node1" presStyleIdx="1" presStyleCnt="4">
        <dgm:presLayoutVars>
          <dgm:bulletEnabled val="1"/>
        </dgm:presLayoutVars>
      </dgm:prSet>
      <dgm:spPr/>
      <dgm:t>
        <a:bodyPr/>
        <a:lstStyle/>
        <a:p>
          <a:endParaRPr lang="en-US"/>
        </a:p>
      </dgm:t>
    </dgm:pt>
    <dgm:pt modelId="{5C00D344-3AA7-4FE1-8D26-301C6E017B0B}" type="pres">
      <dgm:prSet presAssocID="{47608D7B-E4D8-4A69-A7BE-D1E57CF8E9A8}" presName="sibTrans" presStyleCnt="0"/>
      <dgm:spPr/>
    </dgm:pt>
    <dgm:pt modelId="{F32DE060-D843-4BD7-AEAD-4EDDFEC2C557}" type="pres">
      <dgm:prSet presAssocID="{E72F1F18-E267-4F7F-AE42-FD34CB9C0055}" presName="node" presStyleLbl="node1" presStyleIdx="2" presStyleCnt="4">
        <dgm:presLayoutVars>
          <dgm:bulletEnabled val="1"/>
        </dgm:presLayoutVars>
      </dgm:prSet>
      <dgm:spPr/>
      <dgm:t>
        <a:bodyPr/>
        <a:lstStyle/>
        <a:p>
          <a:endParaRPr lang="en-US"/>
        </a:p>
      </dgm:t>
    </dgm:pt>
    <dgm:pt modelId="{3E3123F3-7733-4ECB-900A-4C31A8581FFE}" type="pres">
      <dgm:prSet presAssocID="{16B3F7DC-0741-4995-AEEF-60D8822EBCCC}" presName="sibTrans" presStyleCnt="0"/>
      <dgm:spPr/>
    </dgm:pt>
    <dgm:pt modelId="{028C1642-B810-482B-A8BC-D559DDA973D1}" type="pres">
      <dgm:prSet presAssocID="{B39753A7-F7EA-469D-84D1-7A22C7609598}" presName="node" presStyleLbl="node1" presStyleIdx="3" presStyleCnt="4">
        <dgm:presLayoutVars>
          <dgm:bulletEnabled val="1"/>
        </dgm:presLayoutVars>
      </dgm:prSet>
      <dgm:spPr/>
      <dgm:t>
        <a:bodyPr/>
        <a:lstStyle/>
        <a:p>
          <a:endParaRPr lang="en-US"/>
        </a:p>
      </dgm:t>
    </dgm:pt>
  </dgm:ptLst>
  <dgm:cxnLst>
    <dgm:cxn modelId="{CD1871B5-E1DE-4C6D-92F4-CFBC9C02A839}" type="presOf" srcId="{E8467288-F3D6-4A9A-B6F4-E1427A121109}" destId="{028C1642-B810-482B-A8BC-D559DDA973D1}" srcOrd="0" destOrd="3" presId="urn:microsoft.com/office/officeart/2005/8/layout/default#11"/>
    <dgm:cxn modelId="{8B142D32-82D2-4AB4-AF2F-EDECAED8CA33}" type="presOf" srcId="{B39753A7-F7EA-469D-84D1-7A22C7609598}" destId="{028C1642-B810-482B-A8BC-D559DDA973D1}" srcOrd="0" destOrd="0" presId="urn:microsoft.com/office/officeart/2005/8/layout/default#11"/>
    <dgm:cxn modelId="{979F11DF-39A8-4AC0-8358-2FE4F40DC284}" srcId="{B39753A7-F7EA-469D-84D1-7A22C7609598}" destId="{5F334639-B0D5-43E7-A937-24E6944A8883}" srcOrd="1" destOrd="0" parTransId="{54FFD854-7910-4207-AE00-89FEE937F24D}" sibTransId="{67AFEF54-8170-486C-8FE9-9F6805A6316C}"/>
    <dgm:cxn modelId="{4DF5A73F-B5E5-4204-BBBB-744BD26EA61A}" srcId="{62E4C51D-A548-4C7F-B622-E22122320F68}" destId="{B39753A7-F7EA-469D-84D1-7A22C7609598}" srcOrd="3" destOrd="0" parTransId="{D668C943-D3AF-42A5-B7C6-0A1382A37EAA}" sibTransId="{4C861FC9-DC19-4821-B1C6-31ABEF69AE25}"/>
    <dgm:cxn modelId="{84B70325-9AA3-47DF-87A9-13E374B760BC}" srcId="{B39753A7-F7EA-469D-84D1-7A22C7609598}" destId="{121AB118-4DA0-4AB1-85CD-5F922B382A75}" srcOrd="3" destOrd="0" parTransId="{38CB5029-CF3F-4CA8-B582-2AD9774009E9}" sibTransId="{C17AF7D2-AA53-4773-A7E8-02CE289D60E5}"/>
    <dgm:cxn modelId="{7EABF70D-6360-48CB-8BF5-66AC6E15A959}" srcId="{B39753A7-F7EA-469D-84D1-7A22C7609598}" destId="{CE5EAC98-CF80-4340-8AEC-E58716D49CBC}" srcOrd="0" destOrd="0" parTransId="{10AA422E-037B-4C39-A18C-D6533A697E7B}" sibTransId="{521C8313-3681-4413-8854-1ED94AD58F36}"/>
    <dgm:cxn modelId="{8187977A-0945-4E08-8163-3DC9F250402F}" srcId="{62E4C51D-A548-4C7F-B622-E22122320F68}" destId="{DE6FEE0B-8E79-4C9C-8B28-2294E1AB8E83}" srcOrd="1" destOrd="0" parTransId="{46F45FAE-08B8-47B9-9524-91DB35BD157C}" sibTransId="{47608D7B-E4D8-4A69-A7BE-D1E57CF8E9A8}"/>
    <dgm:cxn modelId="{412B6F9F-8F2B-49AF-A57E-E1AD8E68ADA2}" type="presOf" srcId="{5F334639-B0D5-43E7-A937-24E6944A8883}" destId="{028C1642-B810-482B-A8BC-D559DDA973D1}" srcOrd="0" destOrd="2" presId="urn:microsoft.com/office/officeart/2005/8/layout/default#11"/>
    <dgm:cxn modelId="{A0E6E848-1FE5-4725-81DE-FDE9233BAFC6}" type="presOf" srcId="{CE5EAC98-CF80-4340-8AEC-E58716D49CBC}" destId="{028C1642-B810-482B-A8BC-D559DDA973D1}" srcOrd="0" destOrd="1" presId="urn:microsoft.com/office/officeart/2005/8/layout/default#11"/>
    <dgm:cxn modelId="{E1DC61EC-63A5-4835-A9C4-7279E70A7CFF}" type="presOf" srcId="{121AB118-4DA0-4AB1-85CD-5F922B382A75}" destId="{028C1642-B810-482B-A8BC-D559DDA973D1}" srcOrd="0" destOrd="4" presId="urn:microsoft.com/office/officeart/2005/8/layout/default#11"/>
    <dgm:cxn modelId="{7C1D7F54-E56A-42C3-BB36-73BF4B7C4EE9}" srcId="{B39753A7-F7EA-469D-84D1-7A22C7609598}" destId="{E8467288-F3D6-4A9A-B6F4-E1427A121109}" srcOrd="2" destOrd="0" parTransId="{CA678F5C-ACD7-4009-AE8A-D95FDCC3C3AF}" sibTransId="{0CA453EC-CF77-43C7-A1EC-A05AC301A7AA}"/>
    <dgm:cxn modelId="{E5EC5B9C-B240-4F0F-AD29-3EFF02D79370}" srcId="{62E4C51D-A548-4C7F-B622-E22122320F68}" destId="{ACEF7AED-FCB8-45BE-93E4-F712EE555A11}" srcOrd="0" destOrd="0" parTransId="{C3D4886B-C3E3-43B8-AE48-8B18EFD0C387}" sibTransId="{8D1FD39D-E9AA-4AF9-B7E7-A442C9CF3E98}"/>
    <dgm:cxn modelId="{83ABE378-0DFD-4672-9792-1AF8C3946E02}" type="presOf" srcId="{DE6FEE0B-8E79-4C9C-8B28-2294E1AB8E83}" destId="{E47DD03A-0B29-4047-98A4-1BE8FB825E7B}" srcOrd="0" destOrd="0" presId="urn:microsoft.com/office/officeart/2005/8/layout/default#11"/>
    <dgm:cxn modelId="{A11B90FF-C2B5-41B1-9105-45EEE22B4DEA}" type="presOf" srcId="{ACEF7AED-FCB8-45BE-93E4-F712EE555A11}" destId="{77577814-7DA5-4793-9623-19D8B0FF54BD}" srcOrd="0" destOrd="0" presId="urn:microsoft.com/office/officeart/2005/8/layout/default#11"/>
    <dgm:cxn modelId="{65A438AD-EE9D-41A3-B113-03D968FFFB3E}" type="presOf" srcId="{E72F1F18-E267-4F7F-AE42-FD34CB9C0055}" destId="{F32DE060-D843-4BD7-AEAD-4EDDFEC2C557}" srcOrd="0" destOrd="0" presId="urn:microsoft.com/office/officeart/2005/8/layout/default#11"/>
    <dgm:cxn modelId="{C47DCD0C-D3ED-4A02-AAB7-D08310289147}" srcId="{62E4C51D-A548-4C7F-B622-E22122320F68}" destId="{E72F1F18-E267-4F7F-AE42-FD34CB9C0055}" srcOrd="2" destOrd="0" parTransId="{ACC7C340-23EF-4BBC-A824-036C35902688}" sibTransId="{16B3F7DC-0741-4995-AEEF-60D8822EBCCC}"/>
    <dgm:cxn modelId="{29BB8768-8620-4AED-8783-55653DB5C6DC}" type="presOf" srcId="{62E4C51D-A548-4C7F-B622-E22122320F68}" destId="{F9393DAA-DE81-4B34-A8E7-2B4A41DC8901}" srcOrd="0" destOrd="0" presId="urn:microsoft.com/office/officeart/2005/8/layout/default#11"/>
    <dgm:cxn modelId="{F5DFF80B-EE86-4C5B-8497-BB7E578FBD51}" type="presParOf" srcId="{F9393DAA-DE81-4B34-A8E7-2B4A41DC8901}" destId="{77577814-7DA5-4793-9623-19D8B0FF54BD}" srcOrd="0" destOrd="0" presId="urn:microsoft.com/office/officeart/2005/8/layout/default#11"/>
    <dgm:cxn modelId="{388297EE-2419-409E-BE45-E4E47E13CB0D}" type="presParOf" srcId="{F9393DAA-DE81-4B34-A8E7-2B4A41DC8901}" destId="{AB9B1B7C-9C2D-4403-9209-FBCF84B9D386}" srcOrd="1" destOrd="0" presId="urn:microsoft.com/office/officeart/2005/8/layout/default#11"/>
    <dgm:cxn modelId="{649778E7-E055-420F-9B7D-5568A063893B}" type="presParOf" srcId="{F9393DAA-DE81-4B34-A8E7-2B4A41DC8901}" destId="{E47DD03A-0B29-4047-98A4-1BE8FB825E7B}" srcOrd="2" destOrd="0" presId="urn:microsoft.com/office/officeart/2005/8/layout/default#11"/>
    <dgm:cxn modelId="{32FB255C-AB88-48E4-8AC7-C6F3B35210D9}" type="presParOf" srcId="{F9393DAA-DE81-4B34-A8E7-2B4A41DC8901}" destId="{5C00D344-3AA7-4FE1-8D26-301C6E017B0B}" srcOrd="3" destOrd="0" presId="urn:microsoft.com/office/officeart/2005/8/layout/default#11"/>
    <dgm:cxn modelId="{DD5CD3DE-5854-440C-A228-154BCDBCB296}" type="presParOf" srcId="{F9393DAA-DE81-4B34-A8E7-2B4A41DC8901}" destId="{F32DE060-D843-4BD7-AEAD-4EDDFEC2C557}" srcOrd="4" destOrd="0" presId="urn:microsoft.com/office/officeart/2005/8/layout/default#11"/>
    <dgm:cxn modelId="{5F4B90F5-7A9B-4D8F-B1F2-3B3FB5654BC5}" type="presParOf" srcId="{F9393DAA-DE81-4B34-A8E7-2B4A41DC8901}" destId="{3E3123F3-7733-4ECB-900A-4C31A8581FFE}" srcOrd="5" destOrd="0" presId="urn:microsoft.com/office/officeart/2005/8/layout/default#11"/>
    <dgm:cxn modelId="{4CE84A9A-5F01-4607-87E6-2FBDC713274B}" type="presParOf" srcId="{F9393DAA-DE81-4B34-A8E7-2B4A41DC8901}" destId="{028C1642-B810-482B-A8BC-D559DDA973D1}" srcOrd="6" destOrd="0" presId="urn:microsoft.com/office/officeart/2005/8/layout/defaul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F7C1222-420E-4353-B50E-56EBD187E38D}" type="doc">
      <dgm:prSet loTypeId="urn:microsoft.com/office/officeart/2005/8/layout/process2" loCatId="process" qsTypeId="urn:microsoft.com/office/officeart/2005/8/quickstyle/simple1" qsCatId="simple" csTypeId="urn:microsoft.com/office/officeart/2005/8/colors/colorful5" csCatId="colorful" phldr="1"/>
      <dgm:spPr/>
      <dgm:t>
        <a:bodyPr/>
        <a:lstStyle/>
        <a:p>
          <a:endParaRPr lang="en-US"/>
        </a:p>
      </dgm:t>
    </dgm:pt>
    <dgm:pt modelId="{81182D4B-3C70-470A-8FDC-1CEFFE0B9E61}">
      <dgm:prSet phldrT="[Text]" custT="1"/>
      <dgm:spPr/>
      <dgm:t>
        <a:bodyPr/>
        <a:lstStyle/>
        <a:p>
          <a:r>
            <a:rPr lang="en-US" sz="1400" dirty="0" smtClean="0"/>
            <a:t>Initial Selection of the Population – A collection of bit strings (genomes) are selected indicating the a candidate solution of size (Q + 1) * length</a:t>
          </a:r>
          <a:endParaRPr lang="en-US" sz="1400" dirty="0"/>
        </a:p>
      </dgm:t>
    </dgm:pt>
    <dgm:pt modelId="{9494DFB7-222E-43E0-A78B-419EA32E6B10}" type="parTrans" cxnId="{5A2AD229-3C29-4AD4-B63E-461D4602ABB5}">
      <dgm:prSet/>
      <dgm:spPr/>
      <dgm:t>
        <a:bodyPr/>
        <a:lstStyle/>
        <a:p>
          <a:endParaRPr lang="en-US" sz="1800"/>
        </a:p>
      </dgm:t>
    </dgm:pt>
    <dgm:pt modelId="{9A8F8569-33B9-49ED-989A-3C8B33A617D0}" type="sibTrans" cxnId="{5A2AD229-3C29-4AD4-B63E-461D4602ABB5}">
      <dgm:prSet custT="1"/>
      <dgm:spPr/>
      <dgm:t>
        <a:bodyPr/>
        <a:lstStyle/>
        <a:p>
          <a:endParaRPr lang="en-US" sz="1100"/>
        </a:p>
      </dgm:t>
    </dgm:pt>
    <dgm:pt modelId="{1BB20118-8D01-4E22-8497-E7299DF38058}">
      <dgm:prSet phldrT="[Text]" custT="1"/>
      <dgm:spPr/>
      <dgm:t>
        <a:bodyPr/>
        <a:lstStyle/>
        <a:p>
          <a:r>
            <a:rPr lang="en-US" sz="1400" dirty="0" smtClean="0"/>
            <a:t>For </a:t>
          </a:r>
          <a:r>
            <a:rPr lang="en-US" sz="1400" dirty="0" err="1" smtClean="0"/>
            <a:t>eg</a:t>
          </a:r>
          <a:r>
            <a:rPr lang="en-US" sz="1400" dirty="0" smtClean="0"/>
            <a:t>., for Q=2 and allele size = 8 bits; </a:t>
          </a:r>
        </a:p>
        <a:p>
          <a:r>
            <a:rPr lang="en-US" sz="1400" dirty="0" smtClean="0"/>
            <a:t/>
          </a:r>
          <a:br>
            <a:rPr lang="en-US" sz="1400" dirty="0" smtClean="0"/>
          </a:br>
          <a:endParaRPr lang="en-US" sz="1400" dirty="0" smtClean="0"/>
        </a:p>
        <a:p>
          <a:endParaRPr lang="en-US" sz="1400" dirty="0"/>
        </a:p>
      </dgm:t>
    </dgm:pt>
    <dgm:pt modelId="{6AA56BB3-35BD-4DEC-96DD-E4DE2B7F12BA}" type="parTrans" cxnId="{02EE0ADD-E134-4AA2-B0AD-DCC95D1CE1CC}">
      <dgm:prSet/>
      <dgm:spPr/>
      <dgm:t>
        <a:bodyPr/>
        <a:lstStyle/>
        <a:p>
          <a:endParaRPr lang="en-US" sz="1800"/>
        </a:p>
      </dgm:t>
    </dgm:pt>
    <dgm:pt modelId="{ECB6B3A1-ECA2-462E-A760-A868A69EC42F}" type="sibTrans" cxnId="{02EE0ADD-E134-4AA2-B0AD-DCC95D1CE1CC}">
      <dgm:prSet custT="1"/>
      <dgm:spPr/>
      <dgm:t>
        <a:bodyPr/>
        <a:lstStyle/>
        <a:p>
          <a:endParaRPr lang="en-US" sz="1100"/>
        </a:p>
      </dgm:t>
    </dgm:pt>
    <dgm:pt modelId="{90E51C30-88D8-4EAC-84F7-5002A6F25832}">
      <dgm:prSet custT="1"/>
      <dgm:spPr/>
      <dgm:t>
        <a:bodyPr/>
        <a:lstStyle/>
        <a:p>
          <a:r>
            <a:rPr lang="en-US" sz="1400" dirty="0" smtClean="0"/>
            <a:t>The fitness value of the chromosome is indicated by objective function.</a:t>
          </a:r>
        </a:p>
      </dgm:t>
    </dgm:pt>
    <dgm:pt modelId="{F609952A-9126-4637-9FFE-077251B06495}" type="parTrans" cxnId="{BA7049D7-5DEF-45DF-87E6-A68CD6262776}">
      <dgm:prSet/>
      <dgm:spPr/>
      <dgm:t>
        <a:bodyPr/>
        <a:lstStyle/>
        <a:p>
          <a:endParaRPr lang="en-US" sz="1800"/>
        </a:p>
      </dgm:t>
    </dgm:pt>
    <dgm:pt modelId="{1C119326-DFB3-4B23-8809-2BC7923660B3}" type="sibTrans" cxnId="{BA7049D7-5DEF-45DF-87E6-A68CD6262776}">
      <dgm:prSet/>
      <dgm:spPr/>
      <dgm:t>
        <a:bodyPr/>
        <a:lstStyle/>
        <a:p>
          <a:endParaRPr lang="en-US" sz="1800"/>
        </a:p>
      </dgm:t>
    </dgm:pt>
    <dgm:pt modelId="{B13146E4-7973-452B-9DA2-D3F821303DA9}">
      <dgm:prSet phldrT="[Text]" custT="1"/>
      <dgm:spPr/>
      <dgm:t>
        <a:bodyPr/>
        <a:lstStyle/>
        <a:p>
          <a:r>
            <a:rPr lang="en-US" sz="1400" dirty="0" smtClean="0"/>
            <a:t>The candidate solution decodes to point p and distance </a:t>
          </a:r>
          <a:r>
            <a:rPr lang="en-US" sz="1400" i="1" dirty="0" smtClean="0"/>
            <a:t>d</a:t>
          </a:r>
          <a:endParaRPr lang="en-US" sz="1400" i="1" dirty="0"/>
        </a:p>
      </dgm:t>
    </dgm:pt>
    <dgm:pt modelId="{B717BCF9-0CEC-4B73-AF34-661AF0531927}" type="parTrans" cxnId="{133F2788-CFD5-4AED-B71D-D49576629D86}">
      <dgm:prSet/>
      <dgm:spPr/>
      <dgm:t>
        <a:bodyPr/>
        <a:lstStyle/>
        <a:p>
          <a:endParaRPr lang="en-US"/>
        </a:p>
      </dgm:t>
    </dgm:pt>
    <dgm:pt modelId="{1E572A69-7D87-4836-8B8B-FA97C0406300}" type="sibTrans" cxnId="{133F2788-CFD5-4AED-B71D-D49576629D86}">
      <dgm:prSet/>
      <dgm:spPr/>
      <dgm:t>
        <a:bodyPr/>
        <a:lstStyle/>
        <a:p>
          <a:endParaRPr lang="en-US"/>
        </a:p>
      </dgm:t>
    </dgm:pt>
    <dgm:pt modelId="{87B45BE5-0F90-42D2-A8D2-2804A1D98517}" type="pres">
      <dgm:prSet presAssocID="{6F7C1222-420E-4353-B50E-56EBD187E38D}" presName="linearFlow" presStyleCnt="0">
        <dgm:presLayoutVars>
          <dgm:resizeHandles val="exact"/>
        </dgm:presLayoutVars>
      </dgm:prSet>
      <dgm:spPr/>
      <dgm:t>
        <a:bodyPr/>
        <a:lstStyle/>
        <a:p>
          <a:endParaRPr lang="en-US"/>
        </a:p>
      </dgm:t>
    </dgm:pt>
    <dgm:pt modelId="{3252FD3B-BC6F-468A-AE9A-9FDE84CAC0E9}" type="pres">
      <dgm:prSet presAssocID="{81182D4B-3C70-470A-8FDC-1CEFFE0B9E61}" presName="node" presStyleLbl="node1" presStyleIdx="0" presStyleCnt="4" custScaleX="179752">
        <dgm:presLayoutVars>
          <dgm:bulletEnabled val="1"/>
        </dgm:presLayoutVars>
      </dgm:prSet>
      <dgm:spPr/>
      <dgm:t>
        <a:bodyPr/>
        <a:lstStyle/>
        <a:p>
          <a:endParaRPr lang="en-US"/>
        </a:p>
      </dgm:t>
    </dgm:pt>
    <dgm:pt modelId="{6956CF96-CB54-4372-93A0-9FC55BD56A1B}" type="pres">
      <dgm:prSet presAssocID="{9A8F8569-33B9-49ED-989A-3C8B33A617D0}" presName="sibTrans" presStyleLbl="sibTrans2D1" presStyleIdx="0" presStyleCnt="3"/>
      <dgm:spPr/>
      <dgm:t>
        <a:bodyPr/>
        <a:lstStyle/>
        <a:p>
          <a:endParaRPr lang="en-US"/>
        </a:p>
      </dgm:t>
    </dgm:pt>
    <dgm:pt modelId="{D46A1D13-686B-48E6-9BA0-8171BC7C44A8}" type="pres">
      <dgm:prSet presAssocID="{9A8F8569-33B9-49ED-989A-3C8B33A617D0}" presName="connectorText" presStyleLbl="sibTrans2D1" presStyleIdx="0" presStyleCnt="3"/>
      <dgm:spPr/>
      <dgm:t>
        <a:bodyPr/>
        <a:lstStyle/>
        <a:p>
          <a:endParaRPr lang="en-US"/>
        </a:p>
      </dgm:t>
    </dgm:pt>
    <dgm:pt modelId="{7B92C121-93AA-4C74-B0BF-8DEB70C80C07}" type="pres">
      <dgm:prSet presAssocID="{B13146E4-7973-452B-9DA2-D3F821303DA9}" presName="node" presStyleLbl="node1" presStyleIdx="1" presStyleCnt="4">
        <dgm:presLayoutVars>
          <dgm:bulletEnabled val="1"/>
        </dgm:presLayoutVars>
      </dgm:prSet>
      <dgm:spPr/>
      <dgm:t>
        <a:bodyPr/>
        <a:lstStyle/>
        <a:p>
          <a:endParaRPr lang="en-US"/>
        </a:p>
      </dgm:t>
    </dgm:pt>
    <dgm:pt modelId="{1D41C1E4-9BBE-4C09-A3B3-1660E13C2945}" type="pres">
      <dgm:prSet presAssocID="{1E572A69-7D87-4836-8B8B-FA97C0406300}" presName="sibTrans" presStyleLbl="sibTrans2D1" presStyleIdx="1" presStyleCnt="3"/>
      <dgm:spPr/>
      <dgm:t>
        <a:bodyPr/>
        <a:lstStyle/>
        <a:p>
          <a:endParaRPr lang="en-US"/>
        </a:p>
      </dgm:t>
    </dgm:pt>
    <dgm:pt modelId="{43CE5D57-CD09-4455-AFE7-86EBD3122580}" type="pres">
      <dgm:prSet presAssocID="{1E572A69-7D87-4836-8B8B-FA97C0406300}" presName="connectorText" presStyleLbl="sibTrans2D1" presStyleIdx="1" presStyleCnt="3"/>
      <dgm:spPr/>
      <dgm:t>
        <a:bodyPr/>
        <a:lstStyle/>
        <a:p>
          <a:endParaRPr lang="en-US"/>
        </a:p>
      </dgm:t>
    </dgm:pt>
    <dgm:pt modelId="{8446BFF3-E37F-4DAB-BB88-DFF4212AF945}" type="pres">
      <dgm:prSet presAssocID="{1BB20118-8D01-4E22-8497-E7299DF38058}" presName="node" presStyleLbl="node1" presStyleIdx="2" presStyleCnt="4" custScaleX="179752">
        <dgm:presLayoutVars>
          <dgm:bulletEnabled val="1"/>
        </dgm:presLayoutVars>
      </dgm:prSet>
      <dgm:spPr/>
      <dgm:t>
        <a:bodyPr/>
        <a:lstStyle/>
        <a:p>
          <a:endParaRPr lang="en-US"/>
        </a:p>
      </dgm:t>
    </dgm:pt>
    <dgm:pt modelId="{F011AD7C-2942-42B0-9E91-87EE1480B29A}" type="pres">
      <dgm:prSet presAssocID="{ECB6B3A1-ECA2-462E-A760-A868A69EC42F}" presName="sibTrans" presStyleLbl="sibTrans2D1" presStyleIdx="2" presStyleCnt="3"/>
      <dgm:spPr/>
      <dgm:t>
        <a:bodyPr/>
        <a:lstStyle/>
        <a:p>
          <a:endParaRPr lang="en-US"/>
        </a:p>
      </dgm:t>
    </dgm:pt>
    <dgm:pt modelId="{5E4CEA19-0BD8-43FB-BB38-51571F6D05C2}" type="pres">
      <dgm:prSet presAssocID="{ECB6B3A1-ECA2-462E-A760-A868A69EC42F}" presName="connectorText" presStyleLbl="sibTrans2D1" presStyleIdx="2" presStyleCnt="3"/>
      <dgm:spPr/>
      <dgm:t>
        <a:bodyPr/>
        <a:lstStyle/>
        <a:p>
          <a:endParaRPr lang="en-US"/>
        </a:p>
      </dgm:t>
    </dgm:pt>
    <dgm:pt modelId="{20D23486-AC9E-41A5-ACAB-702ABB5B71C0}" type="pres">
      <dgm:prSet presAssocID="{90E51C30-88D8-4EAC-84F7-5002A6F25832}" presName="node" presStyleLbl="node1" presStyleIdx="3" presStyleCnt="4" custScaleX="179752">
        <dgm:presLayoutVars>
          <dgm:bulletEnabled val="1"/>
        </dgm:presLayoutVars>
      </dgm:prSet>
      <dgm:spPr/>
      <dgm:t>
        <a:bodyPr/>
        <a:lstStyle/>
        <a:p>
          <a:endParaRPr lang="en-US"/>
        </a:p>
      </dgm:t>
    </dgm:pt>
  </dgm:ptLst>
  <dgm:cxnLst>
    <dgm:cxn modelId="{4499510A-58AA-48E9-A43E-6F145DBBEE46}" type="presOf" srcId="{ECB6B3A1-ECA2-462E-A760-A868A69EC42F}" destId="{F011AD7C-2942-42B0-9E91-87EE1480B29A}" srcOrd="0" destOrd="0" presId="urn:microsoft.com/office/officeart/2005/8/layout/process2"/>
    <dgm:cxn modelId="{C7CDBC50-04CA-4322-8FE5-F9B52C2E9418}" type="presOf" srcId="{ECB6B3A1-ECA2-462E-A760-A868A69EC42F}" destId="{5E4CEA19-0BD8-43FB-BB38-51571F6D05C2}" srcOrd="1" destOrd="0" presId="urn:microsoft.com/office/officeart/2005/8/layout/process2"/>
    <dgm:cxn modelId="{86E96155-7A04-4FBA-A0C7-14803881BBBA}" type="presOf" srcId="{9A8F8569-33B9-49ED-989A-3C8B33A617D0}" destId="{D46A1D13-686B-48E6-9BA0-8171BC7C44A8}" srcOrd="1" destOrd="0" presId="urn:microsoft.com/office/officeart/2005/8/layout/process2"/>
    <dgm:cxn modelId="{F3C86CA6-D515-4801-A273-432C652EB669}" type="presOf" srcId="{1E572A69-7D87-4836-8B8B-FA97C0406300}" destId="{43CE5D57-CD09-4455-AFE7-86EBD3122580}" srcOrd="1" destOrd="0" presId="urn:microsoft.com/office/officeart/2005/8/layout/process2"/>
    <dgm:cxn modelId="{9D5BA1C1-0604-4DAF-BF51-B9253AF32781}" type="presOf" srcId="{6F7C1222-420E-4353-B50E-56EBD187E38D}" destId="{87B45BE5-0F90-42D2-A8D2-2804A1D98517}" srcOrd="0" destOrd="0" presId="urn:microsoft.com/office/officeart/2005/8/layout/process2"/>
    <dgm:cxn modelId="{3539AAF9-6BA8-49A9-8504-2028A93AF229}" type="presOf" srcId="{9A8F8569-33B9-49ED-989A-3C8B33A617D0}" destId="{6956CF96-CB54-4372-93A0-9FC55BD56A1B}" srcOrd="0" destOrd="0" presId="urn:microsoft.com/office/officeart/2005/8/layout/process2"/>
    <dgm:cxn modelId="{5A2AD229-3C29-4AD4-B63E-461D4602ABB5}" srcId="{6F7C1222-420E-4353-B50E-56EBD187E38D}" destId="{81182D4B-3C70-470A-8FDC-1CEFFE0B9E61}" srcOrd="0" destOrd="0" parTransId="{9494DFB7-222E-43E0-A78B-419EA32E6B10}" sibTransId="{9A8F8569-33B9-49ED-989A-3C8B33A617D0}"/>
    <dgm:cxn modelId="{BA7049D7-5DEF-45DF-87E6-A68CD6262776}" srcId="{6F7C1222-420E-4353-B50E-56EBD187E38D}" destId="{90E51C30-88D8-4EAC-84F7-5002A6F25832}" srcOrd="3" destOrd="0" parTransId="{F609952A-9126-4637-9FFE-077251B06495}" sibTransId="{1C119326-DFB3-4B23-8809-2BC7923660B3}"/>
    <dgm:cxn modelId="{02EE0ADD-E134-4AA2-B0AD-DCC95D1CE1CC}" srcId="{6F7C1222-420E-4353-B50E-56EBD187E38D}" destId="{1BB20118-8D01-4E22-8497-E7299DF38058}" srcOrd="2" destOrd="0" parTransId="{6AA56BB3-35BD-4DEC-96DD-E4DE2B7F12BA}" sibTransId="{ECB6B3A1-ECA2-462E-A760-A868A69EC42F}"/>
    <dgm:cxn modelId="{79C600F6-F976-4BFD-BB92-EC174CB54DC7}" type="presOf" srcId="{90E51C30-88D8-4EAC-84F7-5002A6F25832}" destId="{20D23486-AC9E-41A5-ACAB-702ABB5B71C0}" srcOrd="0" destOrd="0" presId="urn:microsoft.com/office/officeart/2005/8/layout/process2"/>
    <dgm:cxn modelId="{133F2788-CFD5-4AED-B71D-D49576629D86}" srcId="{6F7C1222-420E-4353-B50E-56EBD187E38D}" destId="{B13146E4-7973-452B-9DA2-D3F821303DA9}" srcOrd="1" destOrd="0" parTransId="{B717BCF9-0CEC-4B73-AF34-661AF0531927}" sibTransId="{1E572A69-7D87-4836-8B8B-FA97C0406300}"/>
    <dgm:cxn modelId="{97D412FD-CB62-4744-ABBC-D8455C16111E}" type="presOf" srcId="{B13146E4-7973-452B-9DA2-D3F821303DA9}" destId="{7B92C121-93AA-4C74-B0BF-8DEB70C80C07}" srcOrd="0" destOrd="0" presId="urn:microsoft.com/office/officeart/2005/8/layout/process2"/>
    <dgm:cxn modelId="{434D3AA4-F15C-4956-8F06-F1B4905F238B}" type="presOf" srcId="{81182D4B-3C70-470A-8FDC-1CEFFE0B9E61}" destId="{3252FD3B-BC6F-468A-AE9A-9FDE84CAC0E9}" srcOrd="0" destOrd="0" presId="urn:microsoft.com/office/officeart/2005/8/layout/process2"/>
    <dgm:cxn modelId="{0D0417D6-784D-4A6A-BF05-B041C45047F5}" type="presOf" srcId="{1E572A69-7D87-4836-8B8B-FA97C0406300}" destId="{1D41C1E4-9BBE-4C09-A3B3-1660E13C2945}" srcOrd="0" destOrd="0" presId="urn:microsoft.com/office/officeart/2005/8/layout/process2"/>
    <dgm:cxn modelId="{B1F445E9-0BCB-4263-84E7-28DE86355739}" type="presOf" srcId="{1BB20118-8D01-4E22-8497-E7299DF38058}" destId="{8446BFF3-E37F-4DAB-BB88-DFF4212AF945}" srcOrd="0" destOrd="0" presId="urn:microsoft.com/office/officeart/2005/8/layout/process2"/>
    <dgm:cxn modelId="{42FDD74E-9BA5-4F65-8F6F-D533A6CD870C}" type="presParOf" srcId="{87B45BE5-0F90-42D2-A8D2-2804A1D98517}" destId="{3252FD3B-BC6F-468A-AE9A-9FDE84CAC0E9}" srcOrd="0" destOrd="0" presId="urn:microsoft.com/office/officeart/2005/8/layout/process2"/>
    <dgm:cxn modelId="{EEA43F59-65CF-4B69-808C-43BFF3DE0CF9}" type="presParOf" srcId="{87B45BE5-0F90-42D2-A8D2-2804A1D98517}" destId="{6956CF96-CB54-4372-93A0-9FC55BD56A1B}" srcOrd="1" destOrd="0" presId="urn:microsoft.com/office/officeart/2005/8/layout/process2"/>
    <dgm:cxn modelId="{F2BF0B34-3E01-4CA1-971E-15DD45E59728}" type="presParOf" srcId="{6956CF96-CB54-4372-93A0-9FC55BD56A1B}" destId="{D46A1D13-686B-48E6-9BA0-8171BC7C44A8}" srcOrd="0" destOrd="0" presId="urn:microsoft.com/office/officeart/2005/8/layout/process2"/>
    <dgm:cxn modelId="{3B129FD0-0A93-402F-81E8-09B46D40FA53}" type="presParOf" srcId="{87B45BE5-0F90-42D2-A8D2-2804A1D98517}" destId="{7B92C121-93AA-4C74-B0BF-8DEB70C80C07}" srcOrd="2" destOrd="0" presId="urn:microsoft.com/office/officeart/2005/8/layout/process2"/>
    <dgm:cxn modelId="{5AAD909C-A559-4E59-B6C3-9010CCB3C232}" type="presParOf" srcId="{87B45BE5-0F90-42D2-A8D2-2804A1D98517}" destId="{1D41C1E4-9BBE-4C09-A3B3-1660E13C2945}" srcOrd="3" destOrd="0" presId="urn:microsoft.com/office/officeart/2005/8/layout/process2"/>
    <dgm:cxn modelId="{E3D9FFA6-90FD-4DA7-8148-98D6B88F46C8}" type="presParOf" srcId="{1D41C1E4-9BBE-4C09-A3B3-1660E13C2945}" destId="{43CE5D57-CD09-4455-AFE7-86EBD3122580}" srcOrd="0" destOrd="0" presId="urn:microsoft.com/office/officeart/2005/8/layout/process2"/>
    <dgm:cxn modelId="{9A7EDFFA-76BC-4538-BB3C-CDE17122F61F}" type="presParOf" srcId="{87B45BE5-0F90-42D2-A8D2-2804A1D98517}" destId="{8446BFF3-E37F-4DAB-BB88-DFF4212AF945}" srcOrd="4" destOrd="0" presId="urn:microsoft.com/office/officeart/2005/8/layout/process2"/>
    <dgm:cxn modelId="{36A50DC8-3685-480A-B951-A2F4264DD2AA}" type="presParOf" srcId="{87B45BE5-0F90-42D2-A8D2-2804A1D98517}" destId="{F011AD7C-2942-42B0-9E91-87EE1480B29A}" srcOrd="5" destOrd="0" presId="urn:microsoft.com/office/officeart/2005/8/layout/process2"/>
    <dgm:cxn modelId="{10E4DF36-BFC1-42F5-BE1B-7498CE27BF9C}" type="presParOf" srcId="{F011AD7C-2942-42B0-9E91-87EE1480B29A}" destId="{5E4CEA19-0BD8-43FB-BB38-51571F6D05C2}" srcOrd="0" destOrd="0" presId="urn:microsoft.com/office/officeart/2005/8/layout/process2"/>
    <dgm:cxn modelId="{57CFCE54-7E0C-4AF0-B2FE-6C39FDDCA68E}" type="presParOf" srcId="{87B45BE5-0F90-42D2-A8D2-2804A1D98517}" destId="{20D23486-AC9E-41A5-ACAB-702ABB5B71C0}"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F333DBC-FE1A-48B9-AECC-3549B4174D9E}" type="doc">
      <dgm:prSet loTypeId="urn:microsoft.com/office/officeart/2005/8/layout/process2" loCatId="process" qsTypeId="urn:microsoft.com/office/officeart/2005/8/quickstyle/simple1" qsCatId="simple" csTypeId="urn:microsoft.com/office/officeart/2005/8/colors/colorful5" csCatId="colorful" phldr="1"/>
      <dgm:spPr/>
    </dgm:pt>
    <dgm:pt modelId="{E2E7E6EC-F0D9-43E6-B3A6-9C5EAFC28484}">
      <dgm:prSet phldrT="[Text]"/>
      <dgm:spPr/>
      <dgm:t>
        <a:bodyPr/>
        <a:lstStyle/>
        <a:p>
          <a:r>
            <a:rPr lang="en-US" dirty="0" smtClean="0"/>
            <a:t>Define the event characterization function g. </a:t>
          </a:r>
        </a:p>
        <a:p>
          <a:r>
            <a:rPr lang="en-US" dirty="0" smtClean="0"/>
            <a:t>g(t) = x</a:t>
          </a:r>
          <a:r>
            <a:rPr lang="en-US" baseline="-25000" dirty="0" smtClean="0"/>
            <a:t>t+1 </a:t>
          </a:r>
          <a:endParaRPr lang="en-US" dirty="0"/>
        </a:p>
      </dgm:t>
    </dgm:pt>
    <dgm:pt modelId="{5BBF9F9E-501C-4F0D-B4EA-51C1F58ABC80}" type="parTrans" cxnId="{9DEAC449-B179-42D1-B3AB-5C0DFB0F19A4}">
      <dgm:prSet/>
      <dgm:spPr/>
      <dgm:t>
        <a:bodyPr/>
        <a:lstStyle/>
        <a:p>
          <a:endParaRPr lang="en-US"/>
        </a:p>
      </dgm:t>
    </dgm:pt>
    <dgm:pt modelId="{8FDE3B1D-3A3F-4EBA-8709-C47A950345BB}" type="sibTrans" cxnId="{9DEAC449-B179-42D1-B3AB-5C0DFB0F19A4}">
      <dgm:prSet/>
      <dgm:spPr/>
      <dgm:t>
        <a:bodyPr/>
        <a:lstStyle/>
        <a:p>
          <a:endParaRPr lang="en-US"/>
        </a:p>
      </dgm:t>
    </dgm:pt>
    <dgm:pt modelId="{8D60D741-C62B-4A14-9698-3B7877258462}">
      <dgm:prSet phldrT="[Text]"/>
      <dgm:spPr/>
      <dgm:t>
        <a:bodyPr/>
        <a:lstStyle/>
        <a:p>
          <a:r>
            <a:rPr lang="en-US" dirty="0" smtClean="0"/>
            <a:t>Define the objective </a:t>
          </a:r>
        </a:p>
        <a:p>
          <a:r>
            <a:rPr lang="en-US" dirty="0" smtClean="0"/>
            <a:t>function f.</a:t>
          </a:r>
        </a:p>
        <a:p>
          <a:r>
            <a:rPr lang="en-US" dirty="0" smtClean="0"/>
            <a:t>Statistical T-Test</a:t>
          </a:r>
          <a:endParaRPr lang="en-US" dirty="0"/>
        </a:p>
      </dgm:t>
    </dgm:pt>
    <dgm:pt modelId="{9952810B-BED9-45A9-A468-46EBD4982129}" type="parTrans" cxnId="{1625B1E8-1E76-40CF-9DA7-FF92521F7542}">
      <dgm:prSet/>
      <dgm:spPr/>
      <dgm:t>
        <a:bodyPr/>
        <a:lstStyle/>
        <a:p>
          <a:endParaRPr lang="en-US"/>
        </a:p>
      </dgm:t>
    </dgm:pt>
    <dgm:pt modelId="{6D150B40-1152-4726-9319-FF29369B189D}" type="sibTrans" cxnId="{1625B1E8-1E76-40CF-9DA7-FF92521F7542}">
      <dgm:prSet/>
      <dgm:spPr/>
      <dgm:t>
        <a:bodyPr/>
        <a:lstStyle/>
        <a:p>
          <a:endParaRPr lang="en-US"/>
        </a:p>
      </dgm:t>
    </dgm:pt>
    <dgm:pt modelId="{6261C984-1B78-4950-8B7D-D7D98F647054}" type="pres">
      <dgm:prSet presAssocID="{FF333DBC-FE1A-48B9-AECC-3549B4174D9E}" presName="linearFlow" presStyleCnt="0">
        <dgm:presLayoutVars>
          <dgm:resizeHandles val="exact"/>
        </dgm:presLayoutVars>
      </dgm:prSet>
      <dgm:spPr/>
    </dgm:pt>
    <dgm:pt modelId="{60109BF5-61BE-4E70-A9F9-81A750C763BE}" type="pres">
      <dgm:prSet presAssocID="{E2E7E6EC-F0D9-43E6-B3A6-9C5EAFC28484}" presName="node" presStyleLbl="node1" presStyleIdx="0" presStyleCnt="2" custScaleX="327401">
        <dgm:presLayoutVars>
          <dgm:bulletEnabled val="1"/>
        </dgm:presLayoutVars>
      </dgm:prSet>
      <dgm:spPr/>
      <dgm:t>
        <a:bodyPr/>
        <a:lstStyle/>
        <a:p>
          <a:endParaRPr lang="en-US"/>
        </a:p>
      </dgm:t>
    </dgm:pt>
    <dgm:pt modelId="{952EB1F2-B094-43A3-941A-3D0E721A2445}" type="pres">
      <dgm:prSet presAssocID="{8FDE3B1D-3A3F-4EBA-8709-C47A950345BB}" presName="sibTrans" presStyleLbl="sibTrans2D1" presStyleIdx="0" presStyleCnt="1"/>
      <dgm:spPr/>
      <dgm:t>
        <a:bodyPr/>
        <a:lstStyle/>
        <a:p>
          <a:endParaRPr lang="en-US"/>
        </a:p>
      </dgm:t>
    </dgm:pt>
    <dgm:pt modelId="{7501B478-2E7E-44C8-AAA1-3949B322672B}" type="pres">
      <dgm:prSet presAssocID="{8FDE3B1D-3A3F-4EBA-8709-C47A950345BB}" presName="connectorText" presStyleLbl="sibTrans2D1" presStyleIdx="0" presStyleCnt="1"/>
      <dgm:spPr/>
      <dgm:t>
        <a:bodyPr/>
        <a:lstStyle/>
        <a:p>
          <a:endParaRPr lang="en-US"/>
        </a:p>
      </dgm:t>
    </dgm:pt>
    <dgm:pt modelId="{020D353A-92E6-49E0-A5F6-0C03EA3BC69A}" type="pres">
      <dgm:prSet presAssocID="{8D60D741-C62B-4A14-9698-3B7877258462}" presName="node" presStyleLbl="node1" presStyleIdx="1" presStyleCnt="2" custScaleX="331768">
        <dgm:presLayoutVars>
          <dgm:bulletEnabled val="1"/>
        </dgm:presLayoutVars>
      </dgm:prSet>
      <dgm:spPr/>
      <dgm:t>
        <a:bodyPr/>
        <a:lstStyle/>
        <a:p>
          <a:endParaRPr lang="en-US"/>
        </a:p>
      </dgm:t>
    </dgm:pt>
  </dgm:ptLst>
  <dgm:cxnLst>
    <dgm:cxn modelId="{719AA829-0AC5-4D24-9A58-2C8DAA157547}" type="presOf" srcId="{FF333DBC-FE1A-48B9-AECC-3549B4174D9E}" destId="{6261C984-1B78-4950-8B7D-D7D98F647054}" srcOrd="0" destOrd="0" presId="urn:microsoft.com/office/officeart/2005/8/layout/process2"/>
    <dgm:cxn modelId="{158A4CAB-3D19-4FAD-91BF-EEDD3401F0CE}" type="presOf" srcId="{8FDE3B1D-3A3F-4EBA-8709-C47A950345BB}" destId="{952EB1F2-B094-43A3-941A-3D0E721A2445}" srcOrd="0" destOrd="0" presId="urn:microsoft.com/office/officeart/2005/8/layout/process2"/>
    <dgm:cxn modelId="{7EFCB1C5-F28B-4832-BAEB-A5709A0A26BB}" type="presOf" srcId="{8D60D741-C62B-4A14-9698-3B7877258462}" destId="{020D353A-92E6-49E0-A5F6-0C03EA3BC69A}" srcOrd="0" destOrd="0" presId="urn:microsoft.com/office/officeart/2005/8/layout/process2"/>
    <dgm:cxn modelId="{518C705C-A28F-4AA6-BBE0-B413F43AB008}" type="presOf" srcId="{E2E7E6EC-F0D9-43E6-B3A6-9C5EAFC28484}" destId="{60109BF5-61BE-4E70-A9F9-81A750C763BE}" srcOrd="0" destOrd="0" presId="urn:microsoft.com/office/officeart/2005/8/layout/process2"/>
    <dgm:cxn modelId="{1625B1E8-1E76-40CF-9DA7-FF92521F7542}" srcId="{FF333DBC-FE1A-48B9-AECC-3549B4174D9E}" destId="{8D60D741-C62B-4A14-9698-3B7877258462}" srcOrd="1" destOrd="0" parTransId="{9952810B-BED9-45A9-A468-46EBD4982129}" sibTransId="{6D150B40-1152-4726-9319-FF29369B189D}"/>
    <dgm:cxn modelId="{B09B921A-0EFC-46E1-8068-D335A0E264DD}" type="presOf" srcId="{8FDE3B1D-3A3F-4EBA-8709-C47A950345BB}" destId="{7501B478-2E7E-44C8-AAA1-3949B322672B}" srcOrd="1" destOrd="0" presId="urn:microsoft.com/office/officeart/2005/8/layout/process2"/>
    <dgm:cxn modelId="{9DEAC449-B179-42D1-B3AB-5C0DFB0F19A4}" srcId="{FF333DBC-FE1A-48B9-AECC-3549B4174D9E}" destId="{E2E7E6EC-F0D9-43E6-B3A6-9C5EAFC28484}" srcOrd="0" destOrd="0" parTransId="{5BBF9F9E-501C-4F0D-B4EA-51C1F58ABC80}" sibTransId="{8FDE3B1D-3A3F-4EBA-8709-C47A950345BB}"/>
    <dgm:cxn modelId="{BA86BEE6-15E0-4B08-94C1-0391BE37EB4F}" type="presParOf" srcId="{6261C984-1B78-4950-8B7D-D7D98F647054}" destId="{60109BF5-61BE-4E70-A9F9-81A750C763BE}" srcOrd="0" destOrd="0" presId="urn:microsoft.com/office/officeart/2005/8/layout/process2"/>
    <dgm:cxn modelId="{F994E2EE-9551-4C8A-A624-6899AE4A7C7B}" type="presParOf" srcId="{6261C984-1B78-4950-8B7D-D7D98F647054}" destId="{952EB1F2-B094-43A3-941A-3D0E721A2445}" srcOrd="1" destOrd="0" presId="urn:microsoft.com/office/officeart/2005/8/layout/process2"/>
    <dgm:cxn modelId="{431AFC96-A391-460F-80BF-A556E41F4A7A}" type="presParOf" srcId="{952EB1F2-B094-43A3-941A-3D0E721A2445}" destId="{7501B478-2E7E-44C8-AAA1-3949B322672B}" srcOrd="0" destOrd="0" presId="urn:microsoft.com/office/officeart/2005/8/layout/process2"/>
    <dgm:cxn modelId="{C8DA1E62-5EAD-430A-A30F-62779213EF22}" type="presParOf" srcId="{6261C984-1B78-4950-8B7D-D7D98F647054}" destId="{020D353A-92E6-49E0-A5F6-0C03EA3BC69A}"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F333DBC-FE1A-48B9-AECC-3549B4174D9E}" type="doc">
      <dgm:prSet loTypeId="urn:microsoft.com/office/officeart/2005/8/layout/process2" loCatId="process" qsTypeId="urn:microsoft.com/office/officeart/2005/8/quickstyle/simple1" qsCatId="simple" csTypeId="urn:microsoft.com/office/officeart/2005/8/colors/colorful5" csCatId="colorful" phldr="1"/>
      <dgm:spPr/>
    </dgm:pt>
    <dgm:pt modelId="{E2E7E6EC-F0D9-43E6-B3A6-9C5EAFC28484}">
      <dgm:prSet phldrT="[Text]"/>
      <dgm:spPr/>
      <dgm:t>
        <a:bodyPr/>
        <a:lstStyle/>
        <a:p>
          <a:r>
            <a:rPr lang="en-US" dirty="0" smtClean="0"/>
            <a:t>Determine the length Q of the temporal patterns we wish to discover. </a:t>
          </a:r>
          <a:endParaRPr lang="en-US" dirty="0"/>
        </a:p>
      </dgm:t>
    </dgm:pt>
    <dgm:pt modelId="{5BBF9F9E-501C-4F0D-B4EA-51C1F58ABC80}" type="parTrans" cxnId="{9DEAC449-B179-42D1-B3AB-5C0DFB0F19A4}">
      <dgm:prSet/>
      <dgm:spPr/>
      <dgm:t>
        <a:bodyPr/>
        <a:lstStyle/>
        <a:p>
          <a:endParaRPr lang="en-US"/>
        </a:p>
      </dgm:t>
    </dgm:pt>
    <dgm:pt modelId="{8FDE3B1D-3A3F-4EBA-8709-C47A950345BB}" type="sibTrans" cxnId="{9DEAC449-B179-42D1-B3AB-5C0DFB0F19A4}">
      <dgm:prSet/>
      <dgm:spPr/>
      <dgm:t>
        <a:bodyPr/>
        <a:lstStyle/>
        <a:p>
          <a:endParaRPr lang="en-US"/>
        </a:p>
      </dgm:t>
    </dgm:pt>
    <dgm:pt modelId="{8D60D741-C62B-4A14-9698-3B7877258462}">
      <dgm:prSet phldrT="[Text]"/>
      <dgm:spPr/>
      <dgm:t>
        <a:bodyPr/>
        <a:lstStyle/>
        <a:p>
          <a:r>
            <a:rPr lang="en-US" dirty="0" smtClean="0"/>
            <a:t>This also determines the number of dimensions in the phase space. </a:t>
          </a:r>
        </a:p>
        <a:p>
          <a:r>
            <a:rPr lang="en-US" dirty="0" smtClean="0"/>
            <a:t>Q = 2 </a:t>
          </a:r>
          <a:endParaRPr lang="en-US" dirty="0"/>
        </a:p>
      </dgm:t>
    </dgm:pt>
    <dgm:pt modelId="{9952810B-BED9-45A9-A468-46EBD4982129}" type="parTrans" cxnId="{1625B1E8-1E76-40CF-9DA7-FF92521F7542}">
      <dgm:prSet/>
      <dgm:spPr/>
      <dgm:t>
        <a:bodyPr/>
        <a:lstStyle/>
        <a:p>
          <a:endParaRPr lang="en-US"/>
        </a:p>
      </dgm:t>
    </dgm:pt>
    <dgm:pt modelId="{6D150B40-1152-4726-9319-FF29369B189D}" type="sibTrans" cxnId="{1625B1E8-1E76-40CF-9DA7-FF92521F7542}">
      <dgm:prSet/>
      <dgm:spPr/>
      <dgm:t>
        <a:bodyPr/>
        <a:lstStyle/>
        <a:p>
          <a:endParaRPr lang="en-US"/>
        </a:p>
      </dgm:t>
    </dgm:pt>
    <dgm:pt modelId="{6261C984-1B78-4950-8B7D-D7D98F647054}" type="pres">
      <dgm:prSet presAssocID="{FF333DBC-FE1A-48B9-AECC-3549B4174D9E}" presName="linearFlow" presStyleCnt="0">
        <dgm:presLayoutVars>
          <dgm:resizeHandles val="exact"/>
        </dgm:presLayoutVars>
      </dgm:prSet>
      <dgm:spPr/>
    </dgm:pt>
    <dgm:pt modelId="{60109BF5-61BE-4E70-A9F9-81A750C763BE}" type="pres">
      <dgm:prSet presAssocID="{E2E7E6EC-F0D9-43E6-B3A6-9C5EAFC28484}" presName="node" presStyleLbl="node1" presStyleIdx="0" presStyleCnt="2" custScaleX="327401">
        <dgm:presLayoutVars>
          <dgm:bulletEnabled val="1"/>
        </dgm:presLayoutVars>
      </dgm:prSet>
      <dgm:spPr/>
      <dgm:t>
        <a:bodyPr/>
        <a:lstStyle/>
        <a:p>
          <a:endParaRPr lang="en-US"/>
        </a:p>
      </dgm:t>
    </dgm:pt>
    <dgm:pt modelId="{952EB1F2-B094-43A3-941A-3D0E721A2445}" type="pres">
      <dgm:prSet presAssocID="{8FDE3B1D-3A3F-4EBA-8709-C47A950345BB}" presName="sibTrans" presStyleLbl="sibTrans2D1" presStyleIdx="0" presStyleCnt="1"/>
      <dgm:spPr/>
      <dgm:t>
        <a:bodyPr/>
        <a:lstStyle/>
        <a:p>
          <a:endParaRPr lang="en-US"/>
        </a:p>
      </dgm:t>
    </dgm:pt>
    <dgm:pt modelId="{7501B478-2E7E-44C8-AAA1-3949B322672B}" type="pres">
      <dgm:prSet presAssocID="{8FDE3B1D-3A3F-4EBA-8709-C47A950345BB}" presName="connectorText" presStyleLbl="sibTrans2D1" presStyleIdx="0" presStyleCnt="1"/>
      <dgm:spPr/>
      <dgm:t>
        <a:bodyPr/>
        <a:lstStyle/>
        <a:p>
          <a:endParaRPr lang="en-US"/>
        </a:p>
      </dgm:t>
    </dgm:pt>
    <dgm:pt modelId="{020D353A-92E6-49E0-A5F6-0C03EA3BC69A}" type="pres">
      <dgm:prSet presAssocID="{8D60D741-C62B-4A14-9698-3B7877258462}" presName="node" presStyleLbl="node1" presStyleIdx="1" presStyleCnt="2" custScaleX="331768">
        <dgm:presLayoutVars>
          <dgm:bulletEnabled val="1"/>
        </dgm:presLayoutVars>
      </dgm:prSet>
      <dgm:spPr/>
      <dgm:t>
        <a:bodyPr/>
        <a:lstStyle/>
        <a:p>
          <a:endParaRPr lang="en-US"/>
        </a:p>
      </dgm:t>
    </dgm:pt>
  </dgm:ptLst>
  <dgm:cxnLst>
    <dgm:cxn modelId="{1625B1E8-1E76-40CF-9DA7-FF92521F7542}" srcId="{FF333DBC-FE1A-48B9-AECC-3549B4174D9E}" destId="{8D60D741-C62B-4A14-9698-3B7877258462}" srcOrd="1" destOrd="0" parTransId="{9952810B-BED9-45A9-A468-46EBD4982129}" sibTransId="{6D150B40-1152-4726-9319-FF29369B189D}"/>
    <dgm:cxn modelId="{CFCF035F-B736-446D-BF0B-AC2EB9238EFE}" type="presOf" srcId="{8FDE3B1D-3A3F-4EBA-8709-C47A950345BB}" destId="{952EB1F2-B094-43A3-941A-3D0E721A2445}" srcOrd="0" destOrd="0" presId="urn:microsoft.com/office/officeart/2005/8/layout/process2"/>
    <dgm:cxn modelId="{A0F39C6E-C6AA-4C65-9457-3E06B25AC6D9}" type="presOf" srcId="{8FDE3B1D-3A3F-4EBA-8709-C47A950345BB}" destId="{7501B478-2E7E-44C8-AAA1-3949B322672B}" srcOrd="1" destOrd="0" presId="urn:microsoft.com/office/officeart/2005/8/layout/process2"/>
    <dgm:cxn modelId="{B208EEA5-69EB-46B7-BD14-0824EE1EAA7C}" type="presOf" srcId="{FF333DBC-FE1A-48B9-AECC-3549B4174D9E}" destId="{6261C984-1B78-4950-8B7D-D7D98F647054}" srcOrd="0" destOrd="0" presId="urn:microsoft.com/office/officeart/2005/8/layout/process2"/>
    <dgm:cxn modelId="{6AE878B2-CB2A-453B-B784-A6C5BFBD8D67}" type="presOf" srcId="{8D60D741-C62B-4A14-9698-3B7877258462}" destId="{020D353A-92E6-49E0-A5F6-0C03EA3BC69A}" srcOrd="0" destOrd="0" presId="urn:microsoft.com/office/officeart/2005/8/layout/process2"/>
    <dgm:cxn modelId="{9DEAC449-B179-42D1-B3AB-5C0DFB0F19A4}" srcId="{FF333DBC-FE1A-48B9-AECC-3549B4174D9E}" destId="{E2E7E6EC-F0D9-43E6-B3A6-9C5EAFC28484}" srcOrd="0" destOrd="0" parTransId="{5BBF9F9E-501C-4F0D-B4EA-51C1F58ABC80}" sibTransId="{8FDE3B1D-3A3F-4EBA-8709-C47A950345BB}"/>
    <dgm:cxn modelId="{C692EF33-3836-4B02-8CF1-AAA5277CCA42}" type="presOf" srcId="{E2E7E6EC-F0D9-43E6-B3A6-9C5EAFC28484}" destId="{60109BF5-61BE-4E70-A9F9-81A750C763BE}" srcOrd="0" destOrd="0" presId="urn:microsoft.com/office/officeart/2005/8/layout/process2"/>
    <dgm:cxn modelId="{B85FF6A8-81F2-48EC-9212-809B96824374}" type="presParOf" srcId="{6261C984-1B78-4950-8B7D-D7D98F647054}" destId="{60109BF5-61BE-4E70-A9F9-81A750C763BE}" srcOrd="0" destOrd="0" presId="urn:microsoft.com/office/officeart/2005/8/layout/process2"/>
    <dgm:cxn modelId="{FFE02B9C-1D49-4392-A1B7-7216ED047249}" type="presParOf" srcId="{6261C984-1B78-4950-8B7D-D7D98F647054}" destId="{952EB1F2-B094-43A3-941A-3D0E721A2445}" srcOrd="1" destOrd="0" presId="urn:microsoft.com/office/officeart/2005/8/layout/process2"/>
    <dgm:cxn modelId="{7321AD67-84B8-444D-AD93-25279C83D8C4}" type="presParOf" srcId="{952EB1F2-B094-43A3-941A-3D0E721A2445}" destId="{7501B478-2E7E-44C8-AAA1-3949B322672B}" srcOrd="0" destOrd="0" presId="urn:microsoft.com/office/officeart/2005/8/layout/process2"/>
    <dgm:cxn modelId="{8887C641-E2BD-4629-9344-FA557B24E3DB}" type="presParOf" srcId="{6261C984-1B78-4950-8B7D-D7D98F647054}" destId="{020D353A-92E6-49E0-A5F6-0C03EA3BC69A}"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F333DBC-FE1A-48B9-AECC-3549B4174D9E}" type="doc">
      <dgm:prSet loTypeId="urn:microsoft.com/office/officeart/2005/8/layout/process2" loCatId="process" qsTypeId="urn:microsoft.com/office/officeart/2005/8/quickstyle/simple1" qsCatId="simple" csTypeId="urn:microsoft.com/office/officeart/2005/8/colors/colorful5" csCatId="colorful" phldr="1"/>
      <dgm:spPr/>
    </dgm:pt>
    <dgm:pt modelId="{E2E7E6EC-F0D9-43E6-B3A6-9C5EAFC28484}">
      <dgm:prSet phldrT="[Text]"/>
      <dgm:spPr/>
      <dgm:t>
        <a:bodyPr/>
        <a:lstStyle/>
        <a:p>
          <a:r>
            <a:rPr lang="en-US" dirty="0" smtClean="0"/>
            <a:t>Unfold time series X unto a two dimensional phase space</a:t>
          </a:r>
        </a:p>
        <a:p>
          <a:r>
            <a:rPr lang="en-US" dirty="0" smtClean="0"/>
            <a:t> (Q = 2) using the time-delay embedding process.</a:t>
          </a:r>
          <a:endParaRPr lang="en-US" dirty="0"/>
        </a:p>
      </dgm:t>
    </dgm:pt>
    <dgm:pt modelId="{5BBF9F9E-501C-4F0D-B4EA-51C1F58ABC80}" type="parTrans" cxnId="{9DEAC449-B179-42D1-B3AB-5C0DFB0F19A4}">
      <dgm:prSet/>
      <dgm:spPr/>
      <dgm:t>
        <a:bodyPr/>
        <a:lstStyle/>
        <a:p>
          <a:endParaRPr lang="en-US"/>
        </a:p>
      </dgm:t>
    </dgm:pt>
    <dgm:pt modelId="{8FDE3B1D-3A3F-4EBA-8709-C47A950345BB}" type="sibTrans" cxnId="{9DEAC449-B179-42D1-B3AB-5C0DFB0F19A4}">
      <dgm:prSet/>
      <dgm:spPr/>
      <dgm:t>
        <a:bodyPr/>
        <a:lstStyle/>
        <a:p>
          <a:endParaRPr lang="en-US"/>
        </a:p>
      </dgm:t>
    </dgm:pt>
    <dgm:pt modelId="{8D60D741-C62B-4A14-9698-3B7877258462}">
      <dgm:prSet phldrT="[Text]"/>
      <dgm:spPr/>
      <dgm:t>
        <a:bodyPr/>
        <a:lstStyle/>
        <a:p>
          <a:r>
            <a:rPr lang="en-US" dirty="0" smtClean="0"/>
            <a:t>Each pair of serial points (x</a:t>
          </a:r>
          <a:r>
            <a:rPr lang="en-US" baseline="-25000" dirty="0" smtClean="0"/>
            <a:t>t-1</a:t>
          </a:r>
          <a:r>
            <a:rPr lang="en-US" dirty="0" smtClean="0"/>
            <a:t>, </a:t>
          </a:r>
          <a:r>
            <a:rPr lang="en-US" dirty="0" err="1" smtClean="0"/>
            <a:t>x</a:t>
          </a:r>
          <a:r>
            <a:rPr lang="en-US" baseline="-25000" dirty="0" err="1" smtClean="0"/>
            <a:t>t</a:t>
          </a:r>
          <a:r>
            <a:rPr lang="en-US" dirty="0" smtClean="0"/>
            <a:t>) in X</a:t>
          </a:r>
        </a:p>
        <a:p>
          <a:r>
            <a:rPr lang="en-US" dirty="0" smtClean="0"/>
            <a:t>generates a single two dimensional phase space point.</a:t>
          </a:r>
          <a:endParaRPr lang="en-US" dirty="0"/>
        </a:p>
      </dgm:t>
    </dgm:pt>
    <dgm:pt modelId="{9952810B-BED9-45A9-A468-46EBD4982129}" type="parTrans" cxnId="{1625B1E8-1E76-40CF-9DA7-FF92521F7542}">
      <dgm:prSet/>
      <dgm:spPr/>
      <dgm:t>
        <a:bodyPr/>
        <a:lstStyle/>
        <a:p>
          <a:endParaRPr lang="en-US"/>
        </a:p>
      </dgm:t>
    </dgm:pt>
    <dgm:pt modelId="{6D150B40-1152-4726-9319-FF29369B189D}" type="sibTrans" cxnId="{1625B1E8-1E76-40CF-9DA7-FF92521F7542}">
      <dgm:prSet/>
      <dgm:spPr/>
      <dgm:t>
        <a:bodyPr/>
        <a:lstStyle/>
        <a:p>
          <a:endParaRPr lang="en-US"/>
        </a:p>
      </dgm:t>
    </dgm:pt>
    <dgm:pt modelId="{6261C984-1B78-4950-8B7D-D7D98F647054}" type="pres">
      <dgm:prSet presAssocID="{FF333DBC-FE1A-48B9-AECC-3549B4174D9E}" presName="linearFlow" presStyleCnt="0">
        <dgm:presLayoutVars>
          <dgm:resizeHandles val="exact"/>
        </dgm:presLayoutVars>
      </dgm:prSet>
      <dgm:spPr/>
    </dgm:pt>
    <dgm:pt modelId="{60109BF5-61BE-4E70-A9F9-81A750C763BE}" type="pres">
      <dgm:prSet presAssocID="{E2E7E6EC-F0D9-43E6-B3A6-9C5EAFC28484}" presName="node" presStyleLbl="node1" presStyleIdx="0" presStyleCnt="2" custScaleX="327401">
        <dgm:presLayoutVars>
          <dgm:bulletEnabled val="1"/>
        </dgm:presLayoutVars>
      </dgm:prSet>
      <dgm:spPr/>
      <dgm:t>
        <a:bodyPr/>
        <a:lstStyle/>
        <a:p>
          <a:endParaRPr lang="en-US"/>
        </a:p>
      </dgm:t>
    </dgm:pt>
    <dgm:pt modelId="{952EB1F2-B094-43A3-941A-3D0E721A2445}" type="pres">
      <dgm:prSet presAssocID="{8FDE3B1D-3A3F-4EBA-8709-C47A950345BB}" presName="sibTrans" presStyleLbl="sibTrans2D1" presStyleIdx="0" presStyleCnt="1"/>
      <dgm:spPr/>
      <dgm:t>
        <a:bodyPr/>
        <a:lstStyle/>
        <a:p>
          <a:endParaRPr lang="en-US"/>
        </a:p>
      </dgm:t>
    </dgm:pt>
    <dgm:pt modelId="{7501B478-2E7E-44C8-AAA1-3949B322672B}" type="pres">
      <dgm:prSet presAssocID="{8FDE3B1D-3A3F-4EBA-8709-C47A950345BB}" presName="connectorText" presStyleLbl="sibTrans2D1" presStyleIdx="0" presStyleCnt="1"/>
      <dgm:spPr/>
      <dgm:t>
        <a:bodyPr/>
        <a:lstStyle/>
        <a:p>
          <a:endParaRPr lang="en-US"/>
        </a:p>
      </dgm:t>
    </dgm:pt>
    <dgm:pt modelId="{020D353A-92E6-49E0-A5F6-0C03EA3BC69A}" type="pres">
      <dgm:prSet presAssocID="{8D60D741-C62B-4A14-9698-3B7877258462}" presName="node" presStyleLbl="node1" presStyleIdx="1" presStyleCnt="2" custScaleX="331768">
        <dgm:presLayoutVars>
          <dgm:bulletEnabled val="1"/>
        </dgm:presLayoutVars>
      </dgm:prSet>
      <dgm:spPr/>
      <dgm:t>
        <a:bodyPr/>
        <a:lstStyle/>
        <a:p>
          <a:endParaRPr lang="en-US"/>
        </a:p>
      </dgm:t>
    </dgm:pt>
  </dgm:ptLst>
  <dgm:cxnLst>
    <dgm:cxn modelId="{1625B1E8-1E76-40CF-9DA7-FF92521F7542}" srcId="{FF333DBC-FE1A-48B9-AECC-3549B4174D9E}" destId="{8D60D741-C62B-4A14-9698-3B7877258462}" srcOrd="1" destOrd="0" parTransId="{9952810B-BED9-45A9-A468-46EBD4982129}" sibTransId="{6D150B40-1152-4726-9319-FF29369B189D}"/>
    <dgm:cxn modelId="{B93CF31A-F9A0-4B76-B59C-7D4F760BE4B6}" type="presOf" srcId="{8FDE3B1D-3A3F-4EBA-8709-C47A950345BB}" destId="{952EB1F2-B094-43A3-941A-3D0E721A2445}" srcOrd="0" destOrd="0" presId="urn:microsoft.com/office/officeart/2005/8/layout/process2"/>
    <dgm:cxn modelId="{4042D1CA-A89D-46B2-AB40-EC5C21581607}" type="presOf" srcId="{E2E7E6EC-F0D9-43E6-B3A6-9C5EAFC28484}" destId="{60109BF5-61BE-4E70-A9F9-81A750C763BE}" srcOrd="0" destOrd="0" presId="urn:microsoft.com/office/officeart/2005/8/layout/process2"/>
    <dgm:cxn modelId="{5A2A5EA6-46F4-427C-A2EB-69FCA510ECBA}" type="presOf" srcId="{8D60D741-C62B-4A14-9698-3B7877258462}" destId="{020D353A-92E6-49E0-A5F6-0C03EA3BC69A}" srcOrd="0" destOrd="0" presId="urn:microsoft.com/office/officeart/2005/8/layout/process2"/>
    <dgm:cxn modelId="{677DE2CA-D258-4140-A872-AE27683F664C}" type="presOf" srcId="{FF333DBC-FE1A-48B9-AECC-3549B4174D9E}" destId="{6261C984-1B78-4950-8B7D-D7D98F647054}" srcOrd="0" destOrd="0" presId="urn:microsoft.com/office/officeart/2005/8/layout/process2"/>
    <dgm:cxn modelId="{9DEAC449-B179-42D1-B3AB-5C0DFB0F19A4}" srcId="{FF333DBC-FE1A-48B9-AECC-3549B4174D9E}" destId="{E2E7E6EC-F0D9-43E6-B3A6-9C5EAFC28484}" srcOrd="0" destOrd="0" parTransId="{5BBF9F9E-501C-4F0D-B4EA-51C1F58ABC80}" sibTransId="{8FDE3B1D-3A3F-4EBA-8709-C47A950345BB}"/>
    <dgm:cxn modelId="{4465A435-4092-4B40-BDDD-C013CF10DB00}" type="presOf" srcId="{8FDE3B1D-3A3F-4EBA-8709-C47A950345BB}" destId="{7501B478-2E7E-44C8-AAA1-3949B322672B}" srcOrd="1" destOrd="0" presId="urn:microsoft.com/office/officeart/2005/8/layout/process2"/>
    <dgm:cxn modelId="{E0388554-32CE-419A-9F66-B03CC55B22F9}" type="presParOf" srcId="{6261C984-1B78-4950-8B7D-D7D98F647054}" destId="{60109BF5-61BE-4E70-A9F9-81A750C763BE}" srcOrd="0" destOrd="0" presId="urn:microsoft.com/office/officeart/2005/8/layout/process2"/>
    <dgm:cxn modelId="{1ABA19C5-464B-4F5D-8FEE-A2A14AAA0BAE}" type="presParOf" srcId="{6261C984-1B78-4950-8B7D-D7D98F647054}" destId="{952EB1F2-B094-43A3-941A-3D0E721A2445}" srcOrd="1" destOrd="0" presId="urn:microsoft.com/office/officeart/2005/8/layout/process2"/>
    <dgm:cxn modelId="{2D69E8F5-9B3F-46C7-81DC-5EE69BA5F20D}" type="presParOf" srcId="{952EB1F2-B094-43A3-941A-3D0E721A2445}" destId="{7501B478-2E7E-44C8-AAA1-3949B322672B}" srcOrd="0" destOrd="0" presId="urn:microsoft.com/office/officeart/2005/8/layout/process2"/>
    <dgm:cxn modelId="{5C87B7E4-F5E2-426E-90AD-296B840DF965}" type="presParOf" srcId="{6261C984-1B78-4950-8B7D-D7D98F647054}" destId="{020D353A-92E6-49E0-A5F6-0C03EA3BC69A}"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FF333DBC-FE1A-48B9-AECC-3549B4174D9E}" type="doc">
      <dgm:prSet loTypeId="urn:microsoft.com/office/officeart/2005/8/layout/process2" loCatId="process" qsTypeId="urn:microsoft.com/office/officeart/2005/8/quickstyle/simple1" qsCatId="simple" csTypeId="urn:microsoft.com/office/officeart/2005/8/colors/colorful5" csCatId="colorful" phldr="1"/>
      <dgm:spPr/>
    </dgm:pt>
    <dgm:pt modelId="{E2E7E6EC-F0D9-43E6-B3A6-9C5EAFC28484}">
      <dgm:prSet phldrT="[Text]"/>
      <dgm:spPr/>
      <dgm:t>
        <a:bodyPr/>
        <a:lstStyle/>
        <a:p>
          <a:r>
            <a:rPr lang="en-US" dirty="0" smtClean="0"/>
            <a:t>Extend the two dimensional phase space an extra dimension using the event</a:t>
          </a:r>
        </a:p>
        <a:p>
          <a:r>
            <a:rPr lang="en-US" dirty="0" smtClean="0"/>
            <a:t>characterization function g(·)</a:t>
          </a:r>
          <a:endParaRPr lang="en-US" dirty="0"/>
        </a:p>
      </dgm:t>
    </dgm:pt>
    <dgm:pt modelId="{5BBF9F9E-501C-4F0D-B4EA-51C1F58ABC80}" type="parTrans" cxnId="{9DEAC449-B179-42D1-B3AB-5C0DFB0F19A4}">
      <dgm:prSet/>
      <dgm:spPr/>
      <dgm:t>
        <a:bodyPr/>
        <a:lstStyle/>
        <a:p>
          <a:endParaRPr lang="en-US"/>
        </a:p>
      </dgm:t>
    </dgm:pt>
    <dgm:pt modelId="{8FDE3B1D-3A3F-4EBA-8709-C47A950345BB}" type="sibTrans" cxnId="{9DEAC449-B179-42D1-B3AB-5C0DFB0F19A4}">
      <dgm:prSet/>
      <dgm:spPr/>
      <dgm:t>
        <a:bodyPr/>
        <a:lstStyle/>
        <a:p>
          <a:endParaRPr lang="en-US"/>
        </a:p>
      </dgm:t>
    </dgm:pt>
    <dgm:pt modelId="{8D60D741-C62B-4A14-9698-3B7877258462}">
      <dgm:prSet phldrT="[Text]"/>
      <dgm:spPr/>
      <dgm:t>
        <a:bodyPr/>
        <a:lstStyle/>
        <a:p>
          <a:r>
            <a:rPr lang="en-US" dirty="0" smtClean="0"/>
            <a:t>The vertical axis represents the </a:t>
          </a:r>
          <a:r>
            <a:rPr lang="en-US" dirty="0" err="1" smtClean="0"/>
            <a:t>eventness</a:t>
          </a:r>
          <a:endParaRPr lang="en-US" dirty="0" smtClean="0"/>
        </a:p>
        <a:p>
          <a:r>
            <a:rPr lang="en-US" dirty="0" smtClean="0"/>
            <a:t>associated with a single phase space point (x</a:t>
          </a:r>
          <a:r>
            <a:rPr lang="en-US" baseline="-25000" dirty="0" smtClean="0"/>
            <a:t>t-1</a:t>
          </a:r>
          <a:r>
            <a:rPr lang="en-US" dirty="0" smtClean="0"/>
            <a:t>, </a:t>
          </a:r>
          <a:r>
            <a:rPr lang="en-US" dirty="0" err="1" smtClean="0"/>
            <a:t>x</a:t>
          </a:r>
          <a:r>
            <a:rPr lang="en-US" baseline="-25000" dirty="0" err="1" smtClean="0"/>
            <a:t>t</a:t>
          </a:r>
          <a:r>
            <a:rPr lang="en-US" dirty="0" smtClean="0"/>
            <a:t>) .</a:t>
          </a:r>
          <a:endParaRPr lang="en-US" dirty="0"/>
        </a:p>
      </dgm:t>
    </dgm:pt>
    <dgm:pt modelId="{9952810B-BED9-45A9-A468-46EBD4982129}" type="parTrans" cxnId="{1625B1E8-1E76-40CF-9DA7-FF92521F7542}">
      <dgm:prSet/>
      <dgm:spPr/>
      <dgm:t>
        <a:bodyPr/>
        <a:lstStyle/>
        <a:p>
          <a:endParaRPr lang="en-US"/>
        </a:p>
      </dgm:t>
    </dgm:pt>
    <dgm:pt modelId="{6D150B40-1152-4726-9319-FF29369B189D}" type="sibTrans" cxnId="{1625B1E8-1E76-40CF-9DA7-FF92521F7542}">
      <dgm:prSet/>
      <dgm:spPr/>
      <dgm:t>
        <a:bodyPr/>
        <a:lstStyle/>
        <a:p>
          <a:endParaRPr lang="en-US"/>
        </a:p>
      </dgm:t>
    </dgm:pt>
    <dgm:pt modelId="{6261C984-1B78-4950-8B7D-D7D98F647054}" type="pres">
      <dgm:prSet presAssocID="{FF333DBC-FE1A-48B9-AECC-3549B4174D9E}" presName="linearFlow" presStyleCnt="0">
        <dgm:presLayoutVars>
          <dgm:resizeHandles val="exact"/>
        </dgm:presLayoutVars>
      </dgm:prSet>
      <dgm:spPr/>
    </dgm:pt>
    <dgm:pt modelId="{60109BF5-61BE-4E70-A9F9-81A750C763BE}" type="pres">
      <dgm:prSet presAssocID="{E2E7E6EC-F0D9-43E6-B3A6-9C5EAFC28484}" presName="node" presStyleLbl="node1" presStyleIdx="0" presStyleCnt="2" custScaleX="327401">
        <dgm:presLayoutVars>
          <dgm:bulletEnabled val="1"/>
        </dgm:presLayoutVars>
      </dgm:prSet>
      <dgm:spPr/>
      <dgm:t>
        <a:bodyPr/>
        <a:lstStyle/>
        <a:p>
          <a:endParaRPr lang="en-US"/>
        </a:p>
      </dgm:t>
    </dgm:pt>
    <dgm:pt modelId="{952EB1F2-B094-43A3-941A-3D0E721A2445}" type="pres">
      <dgm:prSet presAssocID="{8FDE3B1D-3A3F-4EBA-8709-C47A950345BB}" presName="sibTrans" presStyleLbl="sibTrans2D1" presStyleIdx="0" presStyleCnt="1"/>
      <dgm:spPr/>
      <dgm:t>
        <a:bodyPr/>
        <a:lstStyle/>
        <a:p>
          <a:endParaRPr lang="en-US"/>
        </a:p>
      </dgm:t>
    </dgm:pt>
    <dgm:pt modelId="{7501B478-2E7E-44C8-AAA1-3949B322672B}" type="pres">
      <dgm:prSet presAssocID="{8FDE3B1D-3A3F-4EBA-8709-C47A950345BB}" presName="connectorText" presStyleLbl="sibTrans2D1" presStyleIdx="0" presStyleCnt="1"/>
      <dgm:spPr/>
      <dgm:t>
        <a:bodyPr/>
        <a:lstStyle/>
        <a:p>
          <a:endParaRPr lang="en-US"/>
        </a:p>
      </dgm:t>
    </dgm:pt>
    <dgm:pt modelId="{020D353A-92E6-49E0-A5F6-0C03EA3BC69A}" type="pres">
      <dgm:prSet presAssocID="{8D60D741-C62B-4A14-9698-3B7877258462}" presName="node" presStyleLbl="node1" presStyleIdx="1" presStyleCnt="2" custScaleX="331768">
        <dgm:presLayoutVars>
          <dgm:bulletEnabled val="1"/>
        </dgm:presLayoutVars>
      </dgm:prSet>
      <dgm:spPr/>
      <dgm:t>
        <a:bodyPr/>
        <a:lstStyle/>
        <a:p>
          <a:endParaRPr lang="en-US"/>
        </a:p>
      </dgm:t>
    </dgm:pt>
  </dgm:ptLst>
  <dgm:cxnLst>
    <dgm:cxn modelId="{05EACC3B-0BE5-4E0E-ACC5-6EB9613548C1}" type="presOf" srcId="{FF333DBC-FE1A-48B9-AECC-3549B4174D9E}" destId="{6261C984-1B78-4950-8B7D-D7D98F647054}" srcOrd="0" destOrd="0" presId="urn:microsoft.com/office/officeart/2005/8/layout/process2"/>
    <dgm:cxn modelId="{B9EF4AED-0F66-437A-BFAE-28A32485F74D}" type="presOf" srcId="{8D60D741-C62B-4A14-9698-3B7877258462}" destId="{020D353A-92E6-49E0-A5F6-0C03EA3BC69A}" srcOrd="0" destOrd="0" presId="urn:microsoft.com/office/officeart/2005/8/layout/process2"/>
    <dgm:cxn modelId="{FDDCA920-99CC-4512-A438-72D4C19EB6E2}" type="presOf" srcId="{8FDE3B1D-3A3F-4EBA-8709-C47A950345BB}" destId="{7501B478-2E7E-44C8-AAA1-3949B322672B}" srcOrd="1" destOrd="0" presId="urn:microsoft.com/office/officeart/2005/8/layout/process2"/>
    <dgm:cxn modelId="{1625B1E8-1E76-40CF-9DA7-FF92521F7542}" srcId="{FF333DBC-FE1A-48B9-AECC-3549B4174D9E}" destId="{8D60D741-C62B-4A14-9698-3B7877258462}" srcOrd="1" destOrd="0" parTransId="{9952810B-BED9-45A9-A468-46EBD4982129}" sibTransId="{6D150B40-1152-4726-9319-FF29369B189D}"/>
    <dgm:cxn modelId="{9DEAC449-B179-42D1-B3AB-5C0DFB0F19A4}" srcId="{FF333DBC-FE1A-48B9-AECC-3549B4174D9E}" destId="{E2E7E6EC-F0D9-43E6-B3A6-9C5EAFC28484}" srcOrd="0" destOrd="0" parTransId="{5BBF9F9E-501C-4F0D-B4EA-51C1F58ABC80}" sibTransId="{8FDE3B1D-3A3F-4EBA-8709-C47A950345BB}"/>
    <dgm:cxn modelId="{87679016-2814-4F51-9A68-30560403DAA0}" type="presOf" srcId="{8FDE3B1D-3A3F-4EBA-8709-C47A950345BB}" destId="{952EB1F2-B094-43A3-941A-3D0E721A2445}" srcOrd="0" destOrd="0" presId="urn:microsoft.com/office/officeart/2005/8/layout/process2"/>
    <dgm:cxn modelId="{1BCFE62C-068F-464D-A748-D26CC226F8C9}" type="presOf" srcId="{E2E7E6EC-F0D9-43E6-B3A6-9C5EAFC28484}" destId="{60109BF5-61BE-4E70-A9F9-81A750C763BE}" srcOrd="0" destOrd="0" presId="urn:microsoft.com/office/officeart/2005/8/layout/process2"/>
    <dgm:cxn modelId="{ECCC3581-1F43-45FC-8A40-25A5F905018A}" type="presParOf" srcId="{6261C984-1B78-4950-8B7D-D7D98F647054}" destId="{60109BF5-61BE-4E70-A9F9-81A750C763BE}" srcOrd="0" destOrd="0" presId="urn:microsoft.com/office/officeart/2005/8/layout/process2"/>
    <dgm:cxn modelId="{DF3C1DFD-92C3-4741-B4E1-76AC8B3E0174}" type="presParOf" srcId="{6261C984-1B78-4950-8B7D-D7D98F647054}" destId="{952EB1F2-B094-43A3-941A-3D0E721A2445}" srcOrd="1" destOrd="0" presId="urn:microsoft.com/office/officeart/2005/8/layout/process2"/>
    <dgm:cxn modelId="{226948A2-93FD-44A0-81AF-DCA3A59AC471}" type="presParOf" srcId="{952EB1F2-B094-43A3-941A-3D0E721A2445}" destId="{7501B478-2E7E-44C8-AAA1-3949B322672B}" srcOrd="0" destOrd="0" presId="urn:microsoft.com/office/officeart/2005/8/layout/process2"/>
    <dgm:cxn modelId="{AE534672-BFEF-4A73-BC7A-F28879628CAF}" type="presParOf" srcId="{6261C984-1B78-4950-8B7D-D7D98F647054}" destId="{020D353A-92E6-49E0-A5F6-0C03EA3BC69A}" srcOrd="2"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FF333DBC-FE1A-48B9-AECC-3549B4174D9E}" type="doc">
      <dgm:prSet loTypeId="urn:microsoft.com/office/officeart/2005/8/layout/process2" loCatId="process" qsTypeId="urn:microsoft.com/office/officeart/2005/8/quickstyle/simple1" qsCatId="simple" csTypeId="urn:microsoft.com/office/officeart/2005/8/colors/colorful5" csCatId="colorful" phldr="1"/>
      <dgm:spPr/>
    </dgm:pt>
    <dgm:pt modelId="{E2E7E6EC-F0D9-43E6-B3A6-9C5EAFC28484}">
      <dgm:prSet phldrT="[Text]"/>
      <dgm:spPr/>
      <dgm:t>
        <a:bodyPr/>
        <a:lstStyle/>
        <a:p>
          <a:r>
            <a:rPr lang="en-US" dirty="0" smtClean="0"/>
            <a:t>A genetic algorithm ‘searches’ the augmented phase space for the optimal pattern cluster.</a:t>
          </a:r>
          <a:endParaRPr lang="en-US" dirty="0"/>
        </a:p>
      </dgm:t>
    </dgm:pt>
    <dgm:pt modelId="{5BBF9F9E-501C-4F0D-B4EA-51C1F58ABC80}" type="parTrans" cxnId="{9DEAC449-B179-42D1-B3AB-5C0DFB0F19A4}">
      <dgm:prSet/>
      <dgm:spPr/>
      <dgm:t>
        <a:bodyPr/>
        <a:lstStyle/>
        <a:p>
          <a:endParaRPr lang="en-US"/>
        </a:p>
      </dgm:t>
    </dgm:pt>
    <dgm:pt modelId="{8FDE3B1D-3A3F-4EBA-8709-C47A950345BB}" type="sibTrans" cxnId="{9DEAC449-B179-42D1-B3AB-5C0DFB0F19A4}">
      <dgm:prSet/>
      <dgm:spPr/>
      <dgm:t>
        <a:bodyPr/>
        <a:lstStyle/>
        <a:p>
          <a:endParaRPr lang="en-US"/>
        </a:p>
      </dgm:t>
    </dgm:pt>
    <dgm:pt modelId="{8D60D741-C62B-4A14-9698-3B7877258462}">
      <dgm:prSet phldrT="[Text]"/>
      <dgm:spPr/>
      <dgm:t>
        <a:bodyPr/>
        <a:lstStyle/>
        <a:p>
          <a:r>
            <a:rPr lang="en-US" dirty="0" smtClean="0"/>
            <a:t>A cluster P has a centre defined by a temporal pattern p</a:t>
          </a:r>
        </a:p>
        <a:p>
          <a:r>
            <a:rPr lang="en-US" dirty="0" smtClean="0"/>
            <a:t>and a radius </a:t>
          </a:r>
          <a:r>
            <a:rPr lang="en-US" i="1" dirty="0" smtClean="0"/>
            <a:t>d</a:t>
          </a:r>
          <a:r>
            <a:rPr lang="en-US" dirty="0" smtClean="0"/>
            <a:t>.</a:t>
          </a:r>
          <a:endParaRPr lang="en-US" dirty="0"/>
        </a:p>
      </dgm:t>
    </dgm:pt>
    <dgm:pt modelId="{9952810B-BED9-45A9-A468-46EBD4982129}" type="parTrans" cxnId="{1625B1E8-1E76-40CF-9DA7-FF92521F7542}">
      <dgm:prSet/>
      <dgm:spPr/>
      <dgm:t>
        <a:bodyPr/>
        <a:lstStyle/>
        <a:p>
          <a:endParaRPr lang="en-US"/>
        </a:p>
      </dgm:t>
    </dgm:pt>
    <dgm:pt modelId="{6D150B40-1152-4726-9319-FF29369B189D}" type="sibTrans" cxnId="{1625B1E8-1E76-40CF-9DA7-FF92521F7542}">
      <dgm:prSet/>
      <dgm:spPr/>
      <dgm:t>
        <a:bodyPr/>
        <a:lstStyle/>
        <a:p>
          <a:endParaRPr lang="en-US"/>
        </a:p>
      </dgm:t>
    </dgm:pt>
    <dgm:pt modelId="{C00440AA-375D-4C44-8615-9C06A2CC58FE}">
      <dgm:prSet phldrT="[Text]"/>
      <dgm:spPr/>
      <dgm:t>
        <a:bodyPr/>
        <a:lstStyle/>
        <a:p>
          <a:r>
            <a:rPr lang="en-US" dirty="0" smtClean="0"/>
            <a:t>We also determine the parameters for the genetic algorithm prior to executing.</a:t>
          </a:r>
          <a:endParaRPr lang="en-US" dirty="0"/>
        </a:p>
      </dgm:t>
    </dgm:pt>
    <dgm:pt modelId="{CAFA5F22-4737-4A63-B5F3-714BEF8CD030}" type="parTrans" cxnId="{AA4050E6-1BE5-4BE0-9504-11CE189E4068}">
      <dgm:prSet/>
      <dgm:spPr/>
      <dgm:t>
        <a:bodyPr/>
        <a:lstStyle/>
        <a:p>
          <a:endParaRPr lang="en-US"/>
        </a:p>
      </dgm:t>
    </dgm:pt>
    <dgm:pt modelId="{654AA751-E4E4-4D49-89D6-DED0F9DA2241}" type="sibTrans" cxnId="{AA4050E6-1BE5-4BE0-9504-11CE189E4068}">
      <dgm:prSet/>
      <dgm:spPr/>
      <dgm:t>
        <a:bodyPr/>
        <a:lstStyle/>
        <a:p>
          <a:endParaRPr lang="en-US"/>
        </a:p>
      </dgm:t>
    </dgm:pt>
    <dgm:pt modelId="{6261C984-1B78-4950-8B7D-D7D98F647054}" type="pres">
      <dgm:prSet presAssocID="{FF333DBC-FE1A-48B9-AECC-3549B4174D9E}" presName="linearFlow" presStyleCnt="0">
        <dgm:presLayoutVars>
          <dgm:resizeHandles val="exact"/>
        </dgm:presLayoutVars>
      </dgm:prSet>
      <dgm:spPr/>
    </dgm:pt>
    <dgm:pt modelId="{60109BF5-61BE-4E70-A9F9-81A750C763BE}" type="pres">
      <dgm:prSet presAssocID="{E2E7E6EC-F0D9-43E6-B3A6-9C5EAFC28484}" presName="node" presStyleLbl="node1" presStyleIdx="0" presStyleCnt="3" custScaleX="327401">
        <dgm:presLayoutVars>
          <dgm:bulletEnabled val="1"/>
        </dgm:presLayoutVars>
      </dgm:prSet>
      <dgm:spPr/>
      <dgm:t>
        <a:bodyPr/>
        <a:lstStyle/>
        <a:p>
          <a:endParaRPr lang="en-US"/>
        </a:p>
      </dgm:t>
    </dgm:pt>
    <dgm:pt modelId="{952EB1F2-B094-43A3-941A-3D0E721A2445}" type="pres">
      <dgm:prSet presAssocID="{8FDE3B1D-3A3F-4EBA-8709-C47A950345BB}" presName="sibTrans" presStyleLbl="sibTrans2D1" presStyleIdx="0" presStyleCnt="2"/>
      <dgm:spPr/>
      <dgm:t>
        <a:bodyPr/>
        <a:lstStyle/>
        <a:p>
          <a:endParaRPr lang="en-US"/>
        </a:p>
      </dgm:t>
    </dgm:pt>
    <dgm:pt modelId="{7501B478-2E7E-44C8-AAA1-3949B322672B}" type="pres">
      <dgm:prSet presAssocID="{8FDE3B1D-3A3F-4EBA-8709-C47A950345BB}" presName="connectorText" presStyleLbl="sibTrans2D1" presStyleIdx="0" presStyleCnt="2"/>
      <dgm:spPr/>
      <dgm:t>
        <a:bodyPr/>
        <a:lstStyle/>
        <a:p>
          <a:endParaRPr lang="en-US"/>
        </a:p>
      </dgm:t>
    </dgm:pt>
    <dgm:pt modelId="{020D353A-92E6-49E0-A5F6-0C03EA3BC69A}" type="pres">
      <dgm:prSet presAssocID="{8D60D741-C62B-4A14-9698-3B7877258462}" presName="node" presStyleLbl="node1" presStyleIdx="1" presStyleCnt="3" custScaleX="331768">
        <dgm:presLayoutVars>
          <dgm:bulletEnabled val="1"/>
        </dgm:presLayoutVars>
      </dgm:prSet>
      <dgm:spPr/>
      <dgm:t>
        <a:bodyPr/>
        <a:lstStyle/>
        <a:p>
          <a:endParaRPr lang="en-US"/>
        </a:p>
      </dgm:t>
    </dgm:pt>
    <dgm:pt modelId="{063B2E4E-533A-4ECD-A356-5F283D7F6FD9}" type="pres">
      <dgm:prSet presAssocID="{6D150B40-1152-4726-9319-FF29369B189D}" presName="sibTrans" presStyleLbl="sibTrans2D1" presStyleIdx="1" presStyleCnt="2"/>
      <dgm:spPr/>
      <dgm:t>
        <a:bodyPr/>
        <a:lstStyle/>
        <a:p>
          <a:endParaRPr lang="en-US"/>
        </a:p>
      </dgm:t>
    </dgm:pt>
    <dgm:pt modelId="{66F67B57-F7C8-43FE-8739-E6E2724D7AC5}" type="pres">
      <dgm:prSet presAssocID="{6D150B40-1152-4726-9319-FF29369B189D}" presName="connectorText" presStyleLbl="sibTrans2D1" presStyleIdx="1" presStyleCnt="2"/>
      <dgm:spPr/>
      <dgm:t>
        <a:bodyPr/>
        <a:lstStyle/>
        <a:p>
          <a:endParaRPr lang="en-US"/>
        </a:p>
      </dgm:t>
    </dgm:pt>
    <dgm:pt modelId="{26689E4D-194B-4C35-9ADE-E4496D8F8A6C}" type="pres">
      <dgm:prSet presAssocID="{C00440AA-375D-4C44-8615-9C06A2CC58FE}" presName="node" presStyleLbl="node1" presStyleIdx="2" presStyleCnt="3" custScaleX="330331">
        <dgm:presLayoutVars>
          <dgm:bulletEnabled val="1"/>
        </dgm:presLayoutVars>
      </dgm:prSet>
      <dgm:spPr/>
      <dgm:t>
        <a:bodyPr/>
        <a:lstStyle/>
        <a:p>
          <a:endParaRPr lang="en-US"/>
        </a:p>
      </dgm:t>
    </dgm:pt>
  </dgm:ptLst>
  <dgm:cxnLst>
    <dgm:cxn modelId="{33247E13-A6EC-4AF9-A6F1-259A1EFBA6EE}" type="presOf" srcId="{FF333DBC-FE1A-48B9-AECC-3549B4174D9E}" destId="{6261C984-1B78-4950-8B7D-D7D98F647054}" srcOrd="0" destOrd="0" presId="urn:microsoft.com/office/officeart/2005/8/layout/process2"/>
    <dgm:cxn modelId="{0D2A7C0D-3308-4DC4-9996-21CBB1401F6E}" type="presOf" srcId="{6D150B40-1152-4726-9319-FF29369B189D}" destId="{063B2E4E-533A-4ECD-A356-5F283D7F6FD9}" srcOrd="0" destOrd="0" presId="urn:microsoft.com/office/officeart/2005/8/layout/process2"/>
    <dgm:cxn modelId="{D9E8B80A-CA63-43D9-9050-4AFD61A4CF1B}" type="presOf" srcId="{C00440AA-375D-4C44-8615-9C06A2CC58FE}" destId="{26689E4D-194B-4C35-9ADE-E4496D8F8A6C}" srcOrd="0" destOrd="0" presId="urn:microsoft.com/office/officeart/2005/8/layout/process2"/>
    <dgm:cxn modelId="{B24D0950-3E24-4F2C-9FAF-39456C0CB759}" type="presOf" srcId="{6D150B40-1152-4726-9319-FF29369B189D}" destId="{66F67B57-F7C8-43FE-8739-E6E2724D7AC5}" srcOrd="1" destOrd="0" presId="urn:microsoft.com/office/officeart/2005/8/layout/process2"/>
    <dgm:cxn modelId="{BDCA1718-626E-4F53-85A1-6C9A92FD8C9B}" type="presOf" srcId="{E2E7E6EC-F0D9-43E6-B3A6-9C5EAFC28484}" destId="{60109BF5-61BE-4E70-A9F9-81A750C763BE}" srcOrd="0" destOrd="0" presId="urn:microsoft.com/office/officeart/2005/8/layout/process2"/>
    <dgm:cxn modelId="{D05F11AE-33C5-4A97-A511-9A1114590D6A}" type="presOf" srcId="{8FDE3B1D-3A3F-4EBA-8709-C47A950345BB}" destId="{952EB1F2-B094-43A3-941A-3D0E721A2445}" srcOrd="0" destOrd="0" presId="urn:microsoft.com/office/officeart/2005/8/layout/process2"/>
    <dgm:cxn modelId="{1625B1E8-1E76-40CF-9DA7-FF92521F7542}" srcId="{FF333DBC-FE1A-48B9-AECC-3549B4174D9E}" destId="{8D60D741-C62B-4A14-9698-3B7877258462}" srcOrd="1" destOrd="0" parTransId="{9952810B-BED9-45A9-A468-46EBD4982129}" sibTransId="{6D150B40-1152-4726-9319-FF29369B189D}"/>
    <dgm:cxn modelId="{AA4050E6-1BE5-4BE0-9504-11CE189E4068}" srcId="{FF333DBC-FE1A-48B9-AECC-3549B4174D9E}" destId="{C00440AA-375D-4C44-8615-9C06A2CC58FE}" srcOrd="2" destOrd="0" parTransId="{CAFA5F22-4737-4A63-B5F3-714BEF8CD030}" sibTransId="{654AA751-E4E4-4D49-89D6-DED0F9DA2241}"/>
    <dgm:cxn modelId="{C03EA8C3-6681-4315-B9B0-B3F71014F631}" type="presOf" srcId="{8D60D741-C62B-4A14-9698-3B7877258462}" destId="{020D353A-92E6-49E0-A5F6-0C03EA3BC69A}" srcOrd="0" destOrd="0" presId="urn:microsoft.com/office/officeart/2005/8/layout/process2"/>
    <dgm:cxn modelId="{9DEAC449-B179-42D1-B3AB-5C0DFB0F19A4}" srcId="{FF333DBC-FE1A-48B9-AECC-3549B4174D9E}" destId="{E2E7E6EC-F0D9-43E6-B3A6-9C5EAFC28484}" srcOrd="0" destOrd="0" parTransId="{5BBF9F9E-501C-4F0D-B4EA-51C1F58ABC80}" sibTransId="{8FDE3B1D-3A3F-4EBA-8709-C47A950345BB}"/>
    <dgm:cxn modelId="{A2850237-11E7-40D6-A12D-748D2FCB7FD4}" type="presOf" srcId="{8FDE3B1D-3A3F-4EBA-8709-C47A950345BB}" destId="{7501B478-2E7E-44C8-AAA1-3949B322672B}" srcOrd="1" destOrd="0" presId="urn:microsoft.com/office/officeart/2005/8/layout/process2"/>
    <dgm:cxn modelId="{A8CFC8EB-1FDB-4EE2-AC04-AAE8D4576822}" type="presParOf" srcId="{6261C984-1B78-4950-8B7D-D7D98F647054}" destId="{60109BF5-61BE-4E70-A9F9-81A750C763BE}" srcOrd="0" destOrd="0" presId="urn:microsoft.com/office/officeart/2005/8/layout/process2"/>
    <dgm:cxn modelId="{EC139899-559C-445B-B391-956B82B08CD2}" type="presParOf" srcId="{6261C984-1B78-4950-8B7D-D7D98F647054}" destId="{952EB1F2-B094-43A3-941A-3D0E721A2445}" srcOrd="1" destOrd="0" presId="urn:microsoft.com/office/officeart/2005/8/layout/process2"/>
    <dgm:cxn modelId="{00641760-207E-48A7-8C21-E44EFFCBAAC6}" type="presParOf" srcId="{952EB1F2-B094-43A3-941A-3D0E721A2445}" destId="{7501B478-2E7E-44C8-AAA1-3949B322672B}" srcOrd="0" destOrd="0" presId="urn:microsoft.com/office/officeart/2005/8/layout/process2"/>
    <dgm:cxn modelId="{19A8F844-21AF-45E8-BEC8-B473DA2036B4}" type="presParOf" srcId="{6261C984-1B78-4950-8B7D-D7D98F647054}" destId="{020D353A-92E6-49E0-A5F6-0C03EA3BC69A}" srcOrd="2" destOrd="0" presId="urn:microsoft.com/office/officeart/2005/8/layout/process2"/>
    <dgm:cxn modelId="{921C4F16-6199-46FD-950F-A8BA67CB2BCB}" type="presParOf" srcId="{6261C984-1B78-4950-8B7D-D7D98F647054}" destId="{063B2E4E-533A-4ECD-A356-5F283D7F6FD9}" srcOrd="3" destOrd="0" presId="urn:microsoft.com/office/officeart/2005/8/layout/process2"/>
    <dgm:cxn modelId="{2E713F45-C707-4787-80B1-FDED43B73689}" type="presParOf" srcId="{063B2E4E-533A-4ECD-A356-5F283D7F6FD9}" destId="{66F67B57-F7C8-43FE-8739-E6E2724D7AC5}" srcOrd="0" destOrd="0" presId="urn:microsoft.com/office/officeart/2005/8/layout/process2"/>
    <dgm:cxn modelId="{ABE295CC-7FC2-4209-AE3D-51D65D57888A}" type="presParOf" srcId="{6261C984-1B78-4950-8B7D-D7D98F647054}" destId="{26689E4D-194B-4C35-9ADE-E4496D8F8A6C}"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6F84238-8AFB-493D-A3A7-47F7F743896E}" type="doc">
      <dgm:prSet loTypeId="urn:microsoft.com/office/officeart/2005/8/layout/funnel1" loCatId="relationship" qsTypeId="urn:microsoft.com/office/officeart/2005/8/quickstyle/simple1" qsCatId="simple" csTypeId="urn:microsoft.com/office/officeart/2005/8/colors/colorful1#3" csCatId="colorful" phldr="1"/>
      <dgm:spPr/>
      <dgm:t>
        <a:bodyPr/>
        <a:lstStyle/>
        <a:p>
          <a:endParaRPr lang="en-US"/>
        </a:p>
      </dgm:t>
    </dgm:pt>
    <dgm:pt modelId="{BAFF44D7-BBC0-4DC0-8B6C-7F57F4EB44D9}">
      <dgm:prSet phldrT="[Text]" custT="1"/>
      <dgm:spPr/>
      <dgm:t>
        <a:bodyPr/>
        <a:lstStyle/>
        <a:p>
          <a:r>
            <a:rPr lang="en-US" sz="4000" dirty="0" smtClean="0"/>
            <a:t>View</a:t>
          </a:r>
        </a:p>
        <a:p>
          <a:r>
            <a:rPr lang="en-US" sz="1400" dirty="0" smtClean="0"/>
            <a:t>HTML, CSS, JS, </a:t>
          </a:r>
          <a:r>
            <a:rPr lang="en-US" sz="1400" dirty="0" err="1" smtClean="0"/>
            <a:t>jQuery</a:t>
          </a:r>
          <a:r>
            <a:rPr lang="en-US" sz="1400" dirty="0" smtClean="0"/>
            <a:t>(UI), JSP, AJAX, Google Charts API</a:t>
          </a:r>
          <a:endParaRPr lang="en-US" sz="1400" dirty="0"/>
        </a:p>
      </dgm:t>
    </dgm:pt>
    <dgm:pt modelId="{9ACEB3B9-AEE0-489A-BFB9-7FAA476DDB71}" type="parTrans" cxnId="{C425AFA7-1A7A-466B-B7F6-F73CDDFF68B8}">
      <dgm:prSet/>
      <dgm:spPr/>
      <dgm:t>
        <a:bodyPr/>
        <a:lstStyle/>
        <a:p>
          <a:endParaRPr lang="en-US"/>
        </a:p>
      </dgm:t>
    </dgm:pt>
    <dgm:pt modelId="{19B70617-D39D-437E-8C5D-7DC4C5C7AF37}" type="sibTrans" cxnId="{C425AFA7-1A7A-466B-B7F6-F73CDDFF68B8}">
      <dgm:prSet/>
      <dgm:spPr/>
      <dgm:t>
        <a:bodyPr/>
        <a:lstStyle/>
        <a:p>
          <a:endParaRPr lang="en-US"/>
        </a:p>
      </dgm:t>
    </dgm:pt>
    <dgm:pt modelId="{DAF43FDD-6435-4FA1-9D63-B4DD346D353B}">
      <dgm:prSet phldrT="[Text]" custT="1"/>
      <dgm:spPr/>
      <dgm:t>
        <a:bodyPr/>
        <a:lstStyle/>
        <a:p>
          <a:endParaRPr lang="en-US" sz="3200" dirty="0" smtClean="0"/>
        </a:p>
        <a:p>
          <a:r>
            <a:rPr lang="en-US" sz="2000" dirty="0" smtClean="0"/>
            <a:t>Controller</a:t>
          </a:r>
          <a:endParaRPr lang="en-US" sz="1400" dirty="0" smtClean="0"/>
        </a:p>
        <a:p>
          <a:endParaRPr lang="en-US" sz="1900" dirty="0" smtClean="0"/>
        </a:p>
        <a:p>
          <a:r>
            <a:rPr lang="en-US" sz="1400" dirty="0" err="1" smtClean="0"/>
            <a:t>Servlets</a:t>
          </a:r>
          <a:endParaRPr lang="en-US" sz="1400" dirty="0" smtClean="0"/>
        </a:p>
        <a:p>
          <a:endParaRPr lang="en-US" sz="1900" dirty="0"/>
        </a:p>
      </dgm:t>
    </dgm:pt>
    <dgm:pt modelId="{4038EBC3-8341-45B5-B1C8-7578504A40D8}" type="parTrans" cxnId="{91BE13C2-9EA0-4F8F-BF6A-A5CBD760E531}">
      <dgm:prSet/>
      <dgm:spPr/>
      <dgm:t>
        <a:bodyPr/>
        <a:lstStyle/>
        <a:p>
          <a:endParaRPr lang="en-US"/>
        </a:p>
      </dgm:t>
    </dgm:pt>
    <dgm:pt modelId="{BD808280-8C08-49AC-A5A9-A138A198A5C7}" type="sibTrans" cxnId="{91BE13C2-9EA0-4F8F-BF6A-A5CBD760E531}">
      <dgm:prSet/>
      <dgm:spPr/>
      <dgm:t>
        <a:bodyPr/>
        <a:lstStyle/>
        <a:p>
          <a:endParaRPr lang="en-US"/>
        </a:p>
      </dgm:t>
    </dgm:pt>
    <dgm:pt modelId="{AD976D02-71E9-4963-B2AC-096AF57BDCFC}">
      <dgm:prSet phldrT="[Text]" custT="1"/>
      <dgm:spPr/>
      <dgm:t>
        <a:bodyPr/>
        <a:lstStyle/>
        <a:p>
          <a:r>
            <a:rPr lang="en-US" sz="3200" dirty="0" smtClean="0"/>
            <a:t>Model </a:t>
          </a:r>
          <a:br>
            <a:rPr lang="en-US" sz="3200" dirty="0" smtClean="0"/>
          </a:br>
          <a:r>
            <a:rPr lang="en-US" sz="3200" dirty="0" smtClean="0"/>
            <a:t/>
          </a:r>
          <a:br>
            <a:rPr lang="en-US" sz="3200" dirty="0" smtClean="0"/>
          </a:br>
          <a:r>
            <a:rPr lang="en-US" sz="1800" dirty="0" smtClean="0"/>
            <a:t>Beans</a:t>
          </a:r>
          <a:endParaRPr lang="en-US" sz="3200" dirty="0"/>
        </a:p>
      </dgm:t>
    </dgm:pt>
    <dgm:pt modelId="{2FD89114-D63C-4EDA-9FC8-00C66C88485A}" type="parTrans" cxnId="{045C3CE4-81C6-44F3-A6EB-85E2D9723E27}">
      <dgm:prSet/>
      <dgm:spPr/>
      <dgm:t>
        <a:bodyPr/>
        <a:lstStyle/>
        <a:p>
          <a:endParaRPr lang="en-US"/>
        </a:p>
      </dgm:t>
    </dgm:pt>
    <dgm:pt modelId="{389CF883-59DD-40E5-BE84-BC79F7C9A050}" type="sibTrans" cxnId="{045C3CE4-81C6-44F3-A6EB-85E2D9723E27}">
      <dgm:prSet/>
      <dgm:spPr/>
      <dgm:t>
        <a:bodyPr/>
        <a:lstStyle/>
        <a:p>
          <a:endParaRPr lang="en-US"/>
        </a:p>
      </dgm:t>
    </dgm:pt>
    <dgm:pt modelId="{9DC8B2AB-E6D5-4633-8E40-36EACC365E15}">
      <dgm:prSet phldrT="[Text]"/>
      <dgm:spPr/>
      <dgm:t>
        <a:bodyPr/>
        <a:lstStyle/>
        <a:p>
          <a:r>
            <a:rPr lang="en-US" dirty="0" smtClean="0"/>
            <a:t>TSDM Tool</a:t>
          </a:r>
          <a:endParaRPr lang="en-US" dirty="0"/>
        </a:p>
      </dgm:t>
    </dgm:pt>
    <dgm:pt modelId="{9E0F77AD-4AA0-4C5C-8DFE-E7942DF9A858}" type="parTrans" cxnId="{E4D7D9DF-67E4-4B6A-A34B-72AF4F9539AF}">
      <dgm:prSet/>
      <dgm:spPr/>
      <dgm:t>
        <a:bodyPr/>
        <a:lstStyle/>
        <a:p>
          <a:endParaRPr lang="en-US"/>
        </a:p>
      </dgm:t>
    </dgm:pt>
    <dgm:pt modelId="{379C7382-2CD0-4222-B8FA-9BC3D9707C2C}" type="sibTrans" cxnId="{E4D7D9DF-67E4-4B6A-A34B-72AF4F9539AF}">
      <dgm:prSet/>
      <dgm:spPr/>
      <dgm:t>
        <a:bodyPr/>
        <a:lstStyle/>
        <a:p>
          <a:endParaRPr lang="en-US"/>
        </a:p>
      </dgm:t>
    </dgm:pt>
    <dgm:pt modelId="{A8F664C3-488D-4EF5-9080-21BE3A9A3D3C}" type="pres">
      <dgm:prSet presAssocID="{D6F84238-8AFB-493D-A3A7-47F7F743896E}" presName="Name0" presStyleCnt="0">
        <dgm:presLayoutVars>
          <dgm:chMax val="4"/>
          <dgm:resizeHandles val="exact"/>
        </dgm:presLayoutVars>
      </dgm:prSet>
      <dgm:spPr/>
      <dgm:t>
        <a:bodyPr/>
        <a:lstStyle/>
        <a:p>
          <a:endParaRPr lang="en-US"/>
        </a:p>
      </dgm:t>
    </dgm:pt>
    <dgm:pt modelId="{F4BAAF49-95A8-4C04-882F-9054D420E68A}" type="pres">
      <dgm:prSet presAssocID="{D6F84238-8AFB-493D-A3A7-47F7F743896E}" presName="ellipse" presStyleLbl="trBgShp" presStyleIdx="0" presStyleCnt="1"/>
      <dgm:spPr/>
    </dgm:pt>
    <dgm:pt modelId="{3E88FE2E-15D2-4EE8-9506-17DE41EA53A9}" type="pres">
      <dgm:prSet presAssocID="{D6F84238-8AFB-493D-A3A7-47F7F743896E}" presName="arrow1" presStyleLbl="fgShp" presStyleIdx="0" presStyleCnt="1"/>
      <dgm:spPr/>
    </dgm:pt>
    <dgm:pt modelId="{1A920A4D-CB2F-440F-A6F7-4A1EB0C8E908}" type="pres">
      <dgm:prSet presAssocID="{D6F84238-8AFB-493D-A3A7-47F7F743896E}" presName="rectangle" presStyleLbl="revTx" presStyleIdx="0" presStyleCnt="1">
        <dgm:presLayoutVars>
          <dgm:bulletEnabled val="1"/>
        </dgm:presLayoutVars>
      </dgm:prSet>
      <dgm:spPr/>
      <dgm:t>
        <a:bodyPr/>
        <a:lstStyle/>
        <a:p>
          <a:endParaRPr lang="en-US"/>
        </a:p>
      </dgm:t>
    </dgm:pt>
    <dgm:pt modelId="{1A71F9ED-8186-4789-B30E-2F9AA5135BF3}" type="pres">
      <dgm:prSet presAssocID="{DAF43FDD-6435-4FA1-9D63-B4DD346D353B}" presName="item1" presStyleLbl="node1" presStyleIdx="0" presStyleCnt="3">
        <dgm:presLayoutVars>
          <dgm:bulletEnabled val="1"/>
        </dgm:presLayoutVars>
      </dgm:prSet>
      <dgm:spPr/>
      <dgm:t>
        <a:bodyPr/>
        <a:lstStyle/>
        <a:p>
          <a:endParaRPr lang="en-US"/>
        </a:p>
      </dgm:t>
    </dgm:pt>
    <dgm:pt modelId="{95B7218E-B706-4583-845C-446BAC8E369A}" type="pres">
      <dgm:prSet presAssocID="{AD976D02-71E9-4963-B2AC-096AF57BDCFC}" presName="item2" presStyleLbl="node1" presStyleIdx="1" presStyleCnt="3">
        <dgm:presLayoutVars>
          <dgm:bulletEnabled val="1"/>
        </dgm:presLayoutVars>
      </dgm:prSet>
      <dgm:spPr/>
      <dgm:t>
        <a:bodyPr/>
        <a:lstStyle/>
        <a:p>
          <a:endParaRPr lang="en-US"/>
        </a:p>
      </dgm:t>
    </dgm:pt>
    <dgm:pt modelId="{CEC9501B-2449-45F3-A1AF-858DA8BF200B}" type="pres">
      <dgm:prSet presAssocID="{9DC8B2AB-E6D5-4633-8E40-36EACC365E15}" presName="item3" presStyleLbl="node1" presStyleIdx="2" presStyleCnt="3">
        <dgm:presLayoutVars>
          <dgm:bulletEnabled val="1"/>
        </dgm:presLayoutVars>
      </dgm:prSet>
      <dgm:spPr/>
      <dgm:t>
        <a:bodyPr/>
        <a:lstStyle/>
        <a:p>
          <a:endParaRPr lang="en-US"/>
        </a:p>
      </dgm:t>
    </dgm:pt>
    <dgm:pt modelId="{23206FF0-697C-4096-B08E-5365B5CFE081}" type="pres">
      <dgm:prSet presAssocID="{D6F84238-8AFB-493D-A3A7-47F7F743896E}" presName="funnel" presStyleLbl="trAlignAcc1" presStyleIdx="0" presStyleCnt="1"/>
      <dgm:spPr/>
    </dgm:pt>
  </dgm:ptLst>
  <dgm:cxnLst>
    <dgm:cxn modelId="{AA58A958-EB8C-4462-AB11-B0B646A6E758}" type="presOf" srcId="{D6F84238-8AFB-493D-A3A7-47F7F743896E}" destId="{A8F664C3-488D-4EF5-9080-21BE3A9A3D3C}" srcOrd="0" destOrd="0" presId="urn:microsoft.com/office/officeart/2005/8/layout/funnel1"/>
    <dgm:cxn modelId="{91BE13C2-9EA0-4F8F-BF6A-A5CBD760E531}" srcId="{D6F84238-8AFB-493D-A3A7-47F7F743896E}" destId="{DAF43FDD-6435-4FA1-9D63-B4DD346D353B}" srcOrd="1" destOrd="0" parTransId="{4038EBC3-8341-45B5-B1C8-7578504A40D8}" sibTransId="{BD808280-8C08-49AC-A5A9-A138A198A5C7}"/>
    <dgm:cxn modelId="{3D263DD2-A7DE-43D8-98A8-31F6D10469BD}" type="presOf" srcId="{9DC8B2AB-E6D5-4633-8E40-36EACC365E15}" destId="{1A920A4D-CB2F-440F-A6F7-4A1EB0C8E908}" srcOrd="0" destOrd="0" presId="urn:microsoft.com/office/officeart/2005/8/layout/funnel1"/>
    <dgm:cxn modelId="{045C3CE4-81C6-44F3-A6EB-85E2D9723E27}" srcId="{D6F84238-8AFB-493D-A3A7-47F7F743896E}" destId="{AD976D02-71E9-4963-B2AC-096AF57BDCFC}" srcOrd="2" destOrd="0" parTransId="{2FD89114-D63C-4EDA-9FC8-00C66C88485A}" sibTransId="{389CF883-59DD-40E5-BE84-BC79F7C9A050}"/>
    <dgm:cxn modelId="{96898BE9-194C-4F94-8AC0-ACAA119D0A0D}" type="presOf" srcId="{BAFF44D7-BBC0-4DC0-8B6C-7F57F4EB44D9}" destId="{CEC9501B-2449-45F3-A1AF-858DA8BF200B}" srcOrd="0" destOrd="0" presId="urn:microsoft.com/office/officeart/2005/8/layout/funnel1"/>
    <dgm:cxn modelId="{C425AFA7-1A7A-466B-B7F6-F73CDDFF68B8}" srcId="{D6F84238-8AFB-493D-A3A7-47F7F743896E}" destId="{BAFF44D7-BBC0-4DC0-8B6C-7F57F4EB44D9}" srcOrd="0" destOrd="0" parTransId="{9ACEB3B9-AEE0-489A-BFB9-7FAA476DDB71}" sibTransId="{19B70617-D39D-437E-8C5D-7DC4C5C7AF37}"/>
    <dgm:cxn modelId="{C96D592E-FD9E-46EE-86C1-24CCA32A13E2}" type="presOf" srcId="{DAF43FDD-6435-4FA1-9D63-B4DD346D353B}" destId="{95B7218E-B706-4583-845C-446BAC8E369A}" srcOrd="0" destOrd="0" presId="urn:microsoft.com/office/officeart/2005/8/layout/funnel1"/>
    <dgm:cxn modelId="{E4D7D9DF-67E4-4B6A-A34B-72AF4F9539AF}" srcId="{D6F84238-8AFB-493D-A3A7-47F7F743896E}" destId="{9DC8B2AB-E6D5-4633-8E40-36EACC365E15}" srcOrd="3" destOrd="0" parTransId="{9E0F77AD-4AA0-4C5C-8DFE-E7942DF9A858}" sibTransId="{379C7382-2CD0-4222-B8FA-9BC3D9707C2C}"/>
    <dgm:cxn modelId="{FE51197B-D057-4D7D-8650-08970A793476}" type="presOf" srcId="{AD976D02-71E9-4963-B2AC-096AF57BDCFC}" destId="{1A71F9ED-8186-4789-B30E-2F9AA5135BF3}" srcOrd="0" destOrd="0" presId="urn:microsoft.com/office/officeart/2005/8/layout/funnel1"/>
    <dgm:cxn modelId="{9016651F-493E-44F5-AEB0-46ED0B16E813}" type="presParOf" srcId="{A8F664C3-488D-4EF5-9080-21BE3A9A3D3C}" destId="{F4BAAF49-95A8-4C04-882F-9054D420E68A}" srcOrd="0" destOrd="0" presId="urn:microsoft.com/office/officeart/2005/8/layout/funnel1"/>
    <dgm:cxn modelId="{56975CE3-9CE9-4465-B999-67B4CC57B189}" type="presParOf" srcId="{A8F664C3-488D-4EF5-9080-21BE3A9A3D3C}" destId="{3E88FE2E-15D2-4EE8-9506-17DE41EA53A9}" srcOrd="1" destOrd="0" presId="urn:microsoft.com/office/officeart/2005/8/layout/funnel1"/>
    <dgm:cxn modelId="{F257B607-8DB1-4B25-A99B-A1409616066D}" type="presParOf" srcId="{A8F664C3-488D-4EF5-9080-21BE3A9A3D3C}" destId="{1A920A4D-CB2F-440F-A6F7-4A1EB0C8E908}" srcOrd="2" destOrd="0" presId="urn:microsoft.com/office/officeart/2005/8/layout/funnel1"/>
    <dgm:cxn modelId="{1C4D01ED-9338-4B5E-BBB1-ED61C0A57765}" type="presParOf" srcId="{A8F664C3-488D-4EF5-9080-21BE3A9A3D3C}" destId="{1A71F9ED-8186-4789-B30E-2F9AA5135BF3}" srcOrd="3" destOrd="0" presId="urn:microsoft.com/office/officeart/2005/8/layout/funnel1"/>
    <dgm:cxn modelId="{926E354D-4BEB-43B5-8F50-8D0ADE5F9DAA}" type="presParOf" srcId="{A8F664C3-488D-4EF5-9080-21BE3A9A3D3C}" destId="{95B7218E-B706-4583-845C-446BAC8E369A}" srcOrd="4" destOrd="0" presId="urn:microsoft.com/office/officeart/2005/8/layout/funnel1"/>
    <dgm:cxn modelId="{45D9F5AD-9BF6-4828-930E-FCD544A9102A}" type="presParOf" srcId="{A8F664C3-488D-4EF5-9080-21BE3A9A3D3C}" destId="{CEC9501B-2449-45F3-A1AF-858DA8BF200B}" srcOrd="5" destOrd="0" presId="urn:microsoft.com/office/officeart/2005/8/layout/funnel1"/>
    <dgm:cxn modelId="{A166C7F1-BFE8-42B2-900C-45DB0131AFCA}" type="presParOf" srcId="{A8F664C3-488D-4EF5-9080-21BE3A9A3D3C}" destId="{23206FF0-697C-4096-B08E-5365B5CFE081}"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C5B84E4-E353-483C-8A6B-679E8CD28E38}" type="doc">
      <dgm:prSet loTypeId="urn:microsoft.com/office/officeart/2005/8/layout/vList4#3" loCatId="list" qsTypeId="urn:microsoft.com/office/officeart/2005/8/quickstyle/simple1" qsCatId="simple" csTypeId="urn:microsoft.com/office/officeart/2005/8/colors/accent2_1" csCatId="accent2" phldr="1"/>
      <dgm:spPr/>
    </dgm:pt>
    <dgm:pt modelId="{CE9E54D9-6B47-4629-A1EA-77E9DA4DD460}">
      <dgm:prSet phldrT="[Text]"/>
      <dgm:spPr/>
      <dgm:t>
        <a:bodyPr/>
        <a:lstStyle/>
        <a:p>
          <a:r>
            <a:rPr lang="en-US" dirty="0" smtClean="0"/>
            <a:t> </a:t>
          </a:r>
          <a:r>
            <a:rPr lang="en-US" dirty="0" err="1" smtClean="0"/>
            <a:t>org.ck.sample</a:t>
          </a:r>
          <a:endParaRPr lang="en-US" dirty="0"/>
        </a:p>
      </dgm:t>
    </dgm:pt>
    <dgm:pt modelId="{064C9026-168A-4E00-941B-C25058A8BD9E}" type="parTrans" cxnId="{3D6F6F99-4FE5-4495-B254-A2F989BEEED0}">
      <dgm:prSet/>
      <dgm:spPr/>
      <dgm:t>
        <a:bodyPr/>
        <a:lstStyle/>
        <a:p>
          <a:endParaRPr lang="en-US"/>
        </a:p>
      </dgm:t>
    </dgm:pt>
    <dgm:pt modelId="{5B99A15F-BF77-44FB-A3D6-BEA671D22F0E}" type="sibTrans" cxnId="{3D6F6F99-4FE5-4495-B254-A2F989BEEED0}">
      <dgm:prSet/>
      <dgm:spPr/>
      <dgm:t>
        <a:bodyPr/>
        <a:lstStyle/>
        <a:p>
          <a:endParaRPr lang="en-US"/>
        </a:p>
      </dgm:t>
    </dgm:pt>
    <dgm:pt modelId="{BB7FCE54-7B07-44F5-9304-0F81880EE23E}">
      <dgm:prSet phldrT="[Text]"/>
      <dgm:spPr/>
      <dgm:t>
        <a:bodyPr/>
        <a:lstStyle/>
        <a:p>
          <a:r>
            <a:rPr lang="en-US" dirty="0" err="1" smtClean="0"/>
            <a:t>org.ck.forecaster.nn</a:t>
          </a:r>
          <a:endParaRPr lang="en-US" dirty="0"/>
        </a:p>
      </dgm:t>
    </dgm:pt>
    <dgm:pt modelId="{84580044-3333-4099-8445-5BEEA058E20E}" type="parTrans" cxnId="{11D68E51-8463-4939-936D-B258558E83A1}">
      <dgm:prSet/>
      <dgm:spPr/>
      <dgm:t>
        <a:bodyPr/>
        <a:lstStyle/>
        <a:p>
          <a:endParaRPr lang="en-US"/>
        </a:p>
      </dgm:t>
    </dgm:pt>
    <dgm:pt modelId="{A782636B-D963-489F-890D-8F3DB28FD7CB}" type="sibTrans" cxnId="{11D68E51-8463-4939-936D-B258558E83A1}">
      <dgm:prSet/>
      <dgm:spPr/>
      <dgm:t>
        <a:bodyPr/>
        <a:lstStyle/>
        <a:p>
          <a:endParaRPr lang="en-US"/>
        </a:p>
      </dgm:t>
    </dgm:pt>
    <dgm:pt modelId="{408661FC-1B47-44BA-990B-E729AE6FECF1}">
      <dgm:prSet phldrT="[Text]"/>
      <dgm:spPr/>
      <dgm:t>
        <a:bodyPr/>
        <a:lstStyle/>
        <a:p>
          <a:r>
            <a:rPr lang="en-US" dirty="0" err="1" smtClean="0"/>
            <a:t>org.ck.smoother</a:t>
          </a:r>
          <a:endParaRPr lang="en-US" dirty="0"/>
        </a:p>
      </dgm:t>
    </dgm:pt>
    <dgm:pt modelId="{5A645ECE-6890-4E64-9080-76422271471A}" type="parTrans" cxnId="{41B51601-81BC-4630-B57F-CC68B886FF83}">
      <dgm:prSet/>
      <dgm:spPr/>
      <dgm:t>
        <a:bodyPr/>
        <a:lstStyle/>
        <a:p>
          <a:endParaRPr lang="en-US"/>
        </a:p>
      </dgm:t>
    </dgm:pt>
    <dgm:pt modelId="{A5219D03-55CC-4472-8B42-A58CF3C833DB}" type="sibTrans" cxnId="{41B51601-81BC-4630-B57F-CC68B886FF83}">
      <dgm:prSet/>
      <dgm:spPr/>
      <dgm:t>
        <a:bodyPr/>
        <a:lstStyle/>
        <a:p>
          <a:endParaRPr lang="en-US"/>
        </a:p>
      </dgm:t>
    </dgm:pt>
    <dgm:pt modelId="{9F283B44-2915-41C7-AD7F-90B9C12635A6}">
      <dgm:prSet phldrT="[Text]"/>
      <dgm:spPr/>
      <dgm:t>
        <a:bodyPr/>
        <a:lstStyle/>
        <a:p>
          <a:r>
            <a:rPr lang="en-US" dirty="0" err="1" smtClean="0"/>
            <a:t>org.ck.similarity</a:t>
          </a:r>
          <a:endParaRPr lang="en-US" dirty="0"/>
        </a:p>
      </dgm:t>
    </dgm:pt>
    <dgm:pt modelId="{418A99C1-DA0C-43BA-B428-5D08F7E608D2}" type="parTrans" cxnId="{F990E6D7-0861-4376-8E98-053CBC903428}">
      <dgm:prSet/>
      <dgm:spPr/>
      <dgm:t>
        <a:bodyPr/>
        <a:lstStyle/>
        <a:p>
          <a:endParaRPr lang="en-US"/>
        </a:p>
      </dgm:t>
    </dgm:pt>
    <dgm:pt modelId="{2F176108-D866-4AB7-8603-B96A1EEA4354}" type="sibTrans" cxnId="{F990E6D7-0861-4376-8E98-053CBC903428}">
      <dgm:prSet/>
      <dgm:spPr/>
      <dgm:t>
        <a:bodyPr/>
        <a:lstStyle/>
        <a:p>
          <a:endParaRPr lang="en-US"/>
        </a:p>
      </dgm:t>
    </dgm:pt>
    <dgm:pt modelId="{45B7D326-43DB-4182-8650-F8DE17441B06}">
      <dgm:prSet phldrT="[Text]"/>
      <dgm:spPr/>
      <dgm:t>
        <a:bodyPr/>
        <a:lstStyle/>
        <a:p>
          <a:r>
            <a:rPr lang="en-US" dirty="0" err="1" smtClean="0"/>
            <a:t>org.ck.anomalifinder</a:t>
          </a:r>
          <a:endParaRPr lang="en-US" dirty="0"/>
        </a:p>
      </dgm:t>
    </dgm:pt>
    <dgm:pt modelId="{98A416FA-A0C5-4179-8B49-644521DAD407}" type="parTrans" cxnId="{31F048F3-4AEB-45C2-8A77-287DD6950523}">
      <dgm:prSet/>
      <dgm:spPr/>
      <dgm:t>
        <a:bodyPr/>
        <a:lstStyle/>
        <a:p>
          <a:endParaRPr lang="en-US"/>
        </a:p>
      </dgm:t>
    </dgm:pt>
    <dgm:pt modelId="{4CD2FA61-6FB8-43C2-8EC7-CA0880E0F1B3}" type="sibTrans" cxnId="{31F048F3-4AEB-45C2-8A77-287DD6950523}">
      <dgm:prSet/>
      <dgm:spPr/>
      <dgm:t>
        <a:bodyPr/>
        <a:lstStyle/>
        <a:p>
          <a:endParaRPr lang="en-US"/>
        </a:p>
      </dgm:t>
    </dgm:pt>
    <dgm:pt modelId="{8D31635F-F8C7-46D1-B0CE-F995ABD946FE}">
      <dgm:prSet phldrT="[Text]"/>
      <dgm:spPr/>
      <dgm:t>
        <a:bodyPr/>
        <a:lstStyle/>
        <a:p>
          <a:r>
            <a:rPr lang="en-US" dirty="0" err="1" smtClean="0"/>
            <a:t>org.ck.tsdm</a:t>
          </a:r>
          <a:endParaRPr lang="en-US" dirty="0"/>
        </a:p>
      </dgm:t>
    </dgm:pt>
    <dgm:pt modelId="{657C2357-EAB9-4FF5-9B66-0B0117A649BF}" type="parTrans" cxnId="{D7B5318F-E102-4581-9E3D-0E79D49D91DD}">
      <dgm:prSet/>
      <dgm:spPr/>
      <dgm:t>
        <a:bodyPr/>
        <a:lstStyle/>
        <a:p>
          <a:endParaRPr lang="en-US"/>
        </a:p>
      </dgm:t>
    </dgm:pt>
    <dgm:pt modelId="{08B2FBC9-F6CA-4E5D-80EB-888EF59F8AAA}" type="sibTrans" cxnId="{D7B5318F-E102-4581-9E3D-0E79D49D91DD}">
      <dgm:prSet/>
      <dgm:spPr/>
      <dgm:t>
        <a:bodyPr/>
        <a:lstStyle/>
        <a:p>
          <a:endParaRPr lang="en-US"/>
        </a:p>
      </dgm:t>
    </dgm:pt>
    <dgm:pt modelId="{CE0281D9-7BCD-431F-9E63-5EE5BF70351F}">
      <dgm:prSet phldrT="[Text]"/>
      <dgm:spPr/>
      <dgm:t>
        <a:bodyPr/>
        <a:lstStyle/>
        <a:p>
          <a:r>
            <a:rPr lang="en-US" dirty="0" smtClean="0"/>
            <a:t>org.ck.tsdm.ga</a:t>
          </a:r>
          <a:endParaRPr lang="en-US" dirty="0"/>
        </a:p>
      </dgm:t>
    </dgm:pt>
    <dgm:pt modelId="{4BE3D614-5026-4A27-8C55-2F537A1C932B}" type="parTrans" cxnId="{2938D0FF-01BD-455C-AB4A-2768386BDDC5}">
      <dgm:prSet/>
      <dgm:spPr/>
      <dgm:t>
        <a:bodyPr/>
        <a:lstStyle/>
        <a:p>
          <a:endParaRPr lang="en-US"/>
        </a:p>
      </dgm:t>
    </dgm:pt>
    <dgm:pt modelId="{7699067E-6E00-4AA4-8233-D21B8475C771}" type="sibTrans" cxnId="{2938D0FF-01BD-455C-AB4A-2768386BDDC5}">
      <dgm:prSet/>
      <dgm:spPr/>
      <dgm:t>
        <a:bodyPr/>
        <a:lstStyle/>
        <a:p>
          <a:endParaRPr lang="en-US"/>
        </a:p>
      </dgm:t>
    </dgm:pt>
    <dgm:pt modelId="{DD98ACFA-16A1-4CFD-A23B-EB7874C35F49}">
      <dgm:prSet phldrT="[Text]"/>
      <dgm:spPr/>
      <dgm:t>
        <a:bodyPr/>
        <a:lstStyle/>
        <a:p>
          <a:r>
            <a:rPr lang="en-US" dirty="0" err="1" smtClean="0"/>
            <a:t>org.ck.beans</a:t>
          </a:r>
          <a:endParaRPr lang="en-US" dirty="0"/>
        </a:p>
      </dgm:t>
    </dgm:pt>
    <dgm:pt modelId="{71CA33A2-E994-406F-9D48-BFBF5EF6C541}" type="parTrans" cxnId="{975B882A-BAB5-4A3B-943E-4765E78D3B28}">
      <dgm:prSet/>
      <dgm:spPr/>
      <dgm:t>
        <a:bodyPr/>
        <a:lstStyle/>
        <a:p>
          <a:endParaRPr lang="en-US"/>
        </a:p>
      </dgm:t>
    </dgm:pt>
    <dgm:pt modelId="{6116733B-4D87-4874-AC87-E4157FFC1B7D}" type="sibTrans" cxnId="{975B882A-BAB5-4A3B-943E-4765E78D3B28}">
      <dgm:prSet/>
      <dgm:spPr/>
      <dgm:t>
        <a:bodyPr/>
        <a:lstStyle/>
        <a:p>
          <a:endParaRPr lang="en-US"/>
        </a:p>
      </dgm:t>
    </dgm:pt>
    <dgm:pt modelId="{2BB0579A-22A1-4EAD-9667-1E7E526AEC68}">
      <dgm:prSet phldrT="[Text]"/>
      <dgm:spPr/>
      <dgm:t>
        <a:bodyPr/>
        <a:lstStyle/>
        <a:p>
          <a:r>
            <a:rPr lang="en-US" dirty="0" err="1" smtClean="0"/>
            <a:t>org.ck.servlets</a:t>
          </a:r>
          <a:endParaRPr lang="en-US" dirty="0"/>
        </a:p>
      </dgm:t>
    </dgm:pt>
    <dgm:pt modelId="{E812C15A-D7C7-48FC-A5FA-56EED70AA8A5}" type="parTrans" cxnId="{31B5C847-7499-4FF4-8CA6-D8B05AD5A440}">
      <dgm:prSet/>
      <dgm:spPr/>
      <dgm:t>
        <a:bodyPr/>
        <a:lstStyle/>
        <a:p>
          <a:endParaRPr lang="en-US"/>
        </a:p>
      </dgm:t>
    </dgm:pt>
    <dgm:pt modelId="{9ECEF762-2E61-44EA-9179-901B85BE9D3C}" type="sibTrans" cxnId="{31B5C847-7499-4FF4-8CA6-D8B05AD5A440}">
      <dgm:prSet/>
      <dgm:spPr/>
      <dgm:t>
        <a:bodyPr/>
        <a:lstStyle/>
        <a:p>
          <a:endParaRPr lang="en-US"/>
        </a:p>
      </dgm:t>
    </dgm:pt>
    <dgm:pt modelId="{4A77F49A-BCEE-4EA2-8174-12F251714DE0}">
      <dgm:prSet phldrT="[Text]"/>
      <dgm:spPr/>
      <dgm:t>
        <a:bodyPr/>
        <a:lstStyle/>
        <a:p>
          <a:r>
            <a:rPr lang="en-US" smtClean="0"/>
            <a:t>org.ck.gui</a:t>
          </a:r>
          <a:endParaRPr lang="en-US" dirty="0"/>
        </a:p>
      </dgm:t>
    </dgm:pt>
    <dgm:pt modelId="{44D4BEDF-1FE3-46EA-8C90-7E9C09D8F6DC}" type="parTrans" cxnId="{33BE0E0B-32D6-43E1-B8A3-F113274B425A}">
      <dgm:prSet/>
      <dgm:spPr/>
      <dgm:t>
        <a:bodyPr/>
        <a:lstStyle/>
        <a:p>
          <a:endParaRPr lang="en-US"/>
        </a:p>
      </dgm:t>
    </dgm:pt>
    <dgm:pt modelId="{2006F83E-4513-4727-A68A-FDC466D69BC3}" type="sibTrans" cxnId="{33BE0E0B-32D6-43E1-B8A3-F113274B425A}">
      <dgm:prSet/>
      <dgm:spPr/>
      <dgm:t>
        <a:bodyPr/>
        <a:lstStyle/>
        <a:p>
          <a:endParaRPr lang="en-US"/>
        </a:p>
      </dgm:t>
    </dgm:pt>
    <dgm:pt modelId="{3C87642F-C408-4218-AD3F-FDFC9158869B}" type="pres">
      <dgm:prSet presAssocID="{BC5B84E4-E353-483C-8A6B-679E8CD28E38}" presName="linear" presStyleCnt="0">
        <dgm:presLayoutVars>
          <dgm:dir/>
          <dgm:resizeHandles val="exact"/>
        </dgm:presLayoutVars>
      </dgm:prSet>
      <dgm:spPr/>
    </dgm:pt>
    <dgm:pt modelId="{F59B824E-4D48-404D-AD9A-975F211B50D6}" type="pres">
      <dgm:prSet presAssocID="{CE9E54D9-6B47-4629-A1EA-77E9DA4DD460}" presName="comp" presStyleCnt="0"/>
      <dgm:spPr/>
    </dgm:pt>
    <dgm:pt modelId="{FA3D0C42-68D3-4F5C-B4A0-9BED78C55AD7}" type="pres">
      <dgm:prSet presAssocID="{CE9E54D9-6B47-4629-A1EA-77E9DA4DD460}" presName="box" presStyleLbl="node1" presStyleIdx="0" presStyleCnt="10"/>
      <dgm:spPr/>
      <dgm:t>
        <a:bodyPr/>
        <a:lstStyle/>
        <a:p>
          <a:endParaRPr lang="en-US"/>
        </a:p>
      </dgm:t>
    </dgm:pt>
    <dgm:pt modelId="{532F1C2B-F03A-4010-921F-2ADAFED342F0}" type="pres">
      <dgm:prSet presAssocID="{CE9E54D9-6B47-4629-A1EA-77E9DA4DD460}" presName="img" presStyleLbl="fgImgPlace1" presStyleIdx="0" presStyleCnt="10"/>
      <dgm:spPr>
        <a:blipFill rotWithShape="0">
          <a:blip xmlns:r="http://schemas.openxmlformats.org/officeDocument/2006/relationships" r:embed="rId1"/>
          <a:stretch>
            <a:fillRect/>
          </a:stretch>
        </a:blipFill>
      </dgm:spPr>
    </dgm:pt>
    <dgm:pt modelId="{D85725A0-4B17-4398-AA73-9A72CDBE8277}" type="pres">
      <dgm:prSet presAssocID="{CE9E54D9-6B47-4629-A1EA-77E9DA4DD460}" presName="text" presStyleLbl="node1" presStyleIdx="0" presStyleCnt="10">
        <dgm:presLayoutVars>
          <dgm:bulletEnabled val="1"/>
        </dgm:presLayoutVars>
      </dgm:prSet>
      <dgm:spPr/>
      <dgm:t>
        <a:bodyPr/>
        <a:lstStyle/>
        <a:p>
          <a:endParaRPr lang="en-US"/>
        </a:p>
      </dgm:t>
    </dgm:pt>
    <dgm:pt modelId="{10CB4AAC-D39B-4175-AEAE-C92CEC9C7BEC}" type="pres">
      <dgm:prSet presAssocID="{5B99A15F-BF77-44FB-A3D6-BEA671D22F0E}" presName="spacer" presStyleCnt="0"/>
      <dgm:spPr/>
    </dgm:pt>
    <dgm:pt modelId="{0BD0C61B-DB0E-4A76-B053-641D1E283458}" type="pres">
      <dgm:prSet presAssocID="{408661FC-1B47-44BA-990B-E729AE6FECF1}" presName="comp" presStyleCnt="0"/>
      <dgm:spPr/>
    </dgm:pt>
    <dgm:pt modelId="{AB0BE98A-6A40-4674-ACB4-8EFFDCACA994}" type="pres">
      <dgm:prSet presAssocID="{408661FC-1B47-44BA-990B-E729AE6FECF1}" presName="box" presStyleLbl="node1" presStyleIdx="1" presStyleCnt="10"/>
      <dgm:spPr/>
      <dgm:t>
        <a:bodyPr/>
        <a:lstStyle/>
        <a:p>
          <a:endParaRPr lang="en-US"/>
        </a:p>
      </dgm:t>
    </dgm:pt>
    <dgm:pt modelId="{2804CEDF-A9FC-48FC-9DC0-6379F4B1F998}" type="pres">
      <dgm:prSet presAssocID="{408661FC-1B47-44BA-990B-E729AE6FECF1}" presName="img" presStyleLbl="fgImgPlace1" presStyleIdx="1" presStyleCnt="10"/>
      <dgm:spPr>
        <a:blipFill rotWithShape="0">
          <a:blip xmlns:r="http://schemas.openxmlformats.org/officeDocument/2006/relationships" r:embed="rId2"/>
          <a:stretch>
            <a:fillRect/>
          </a:stretch>
        </a:blipFill>
      </dgm:spPr>
    </dgm:pt>
    <dgm:pt modelId="{00EE814A-B7F4-47CC-819E-ACD536B66095}" type="pres">
      <dgm:prSet presAssocID="{408661FC-1B47-44BA-990B-E729AE6FECF1}" presName="text" presStyleLbl="node1" presStyleIdx="1" presStyleCnt="10">
        <dgm:presLayoutVars>
          <dgm:bulletEnabled val="1"/>
        </dgm:presLayoutVars>
      </dgm:prSet>
      <dgm:spPr/>
      <dgm:t>
        <a:bodyPr/>
        <a:lstStyle/>
        <a:p>
          <a:endParaRPr lang="en-US"/>
        </a:p>
      </dgm:t>
    </dgm:pt>
    <dgm:pt modelId="{5120991A-851C-4337-AA9A-A67DB0A11BA5}" type="pres">
      <dgm:prSet presAssocID="{A5219D03-55CC-4472-8B42-A58CF3C833DB}" presName="spacer" presStyleCnt="0"/>
      <dgm:spPr/>
    </dgm:pt>
    <dgm:pt modelId="{456F5A6A-1630-40DB-8FDC-7205F627CA41}" type="pres">
      <dgm:prSet presAssocID="{9F283B44-2915-41C7-AD7F-90B9C12635A6}" presName="comp" presStyleCnt="0"/>
      <dgm:spPr/>
    </dgm:pt>
    <dgm:pt modelId="{E5E9AB83-05A0-421F-B7FE-6E1FD8469AC0}" type="pres">
      <dgm:prSet presAssocID="{9F283B44-2915-41C7-AD7F-90B9C12635A6}" presName="box" presStyleLbl="node1" presStyleIdx="2" presStyleCnt="10"/>
      <dgm:spPr/>
      <dgm:t>
        <a:bodyPr/>
        <a:lstStyle/>
        <a:p>
          <a:endParaRPr lang="en-US"/>
        </a:p>
      </dgm:t>
    </dgm:pt>
    <dgm:pt modelId="{7FBD9882-253F-49E6-A70E-9A70727D12B9}" type="pres">
      <dgm:prSet presAssocID="{9F283B44-2915-41C7-AD7F-90B9C12635A6}" presName="img" presStyleLbl="fgImgPlace1" presStyleIdx="2" presStyleCnt="10"/>
      <dgm:spPr>
        <a:blipFill rotWithShape="0">
          <a:blip xmlns:r="http://schemas.openxmlformats.org/officeDocument/2006/relationships" r:embed="rId3"/>
          <a:stretch>
            <a:fillRect/>
          </a:stretch>
        </a:blipFill>
      </dgm:spPr>
    </dgm:pt>
    <dgm:pt modelId="{58630115-02F1-498D-831F-B0BDA283DAAB}" type="pres">
      <dgm:prSet presAssocID="{9F283B44-2915-41C7-AD7F-90B9C12635A6}" presName="text" presStyleLbl="node1" presStyleIdx="2" presStyleCnt="10">
        <dgm:presLayoutVars>
          <dgm:bulletEnabled val="1"/>
        </dgm:presLayoutVars>
      </dgm:prSet>
      <dgm:spPr/>
      <dgm:t>
        <a:bodyPr/>
        <a:lstStyle/>
        <a:p>
          <a:endParaRPr lang="en-US"/>
        </a:p>
      </dgm:t>
    </dgm:pt>
    <dgm:pt modelId="{ED7401D9-248C-4025-924A-9F8273CB03FE}" type="pres">
      <dgm:prSet presAssocID="{2F176108-D866-4AB7-8603-B96A1EEA4354}" presName="spacer" presStyleCnt="0"/>
      <dgm:spPr/>
    </dgm:pt>
    <dgm:pt modelId="{91883F43-A894-439D-BF55-567BF28B64CC}" type="pres">
      <dgm:prSet presAssocID="{BB7FCE54-7B07-44F5-9304-0F81880EE23E}" presName="comp" presStyleCnt="0"/>
      <dgm:spPr/>
    </dgm:pt>
    <dgm:pt modelId="{5A69E418-D3C6-4DE6-A854-D78170FA46FF}" type="pres">
      <dgm:prSet presAssocID="{BB7FCE54-7B07-44F5-9304-0F81880EE23E}" presName="box" presStyleLbl="node1" presStyleIdx="3" presStyleCnt="10"/>
      <dgm:spPr/>
      <dgm:t>
        <a:bodyPr/>
        <a:lstStyle/>
        <a:p>
          <a:endParaRPr lang="en-US"/>
        </a:p>
      </dgm:t>
    </dgm:pt>
    <dgm:pt modelId="{7373E917-5536-4DFD-9562-80E47365244A}" type="pres">
      <dgm:prSet presAssocID="{BB7FCE54-7B07-44F5-9304-0F81880EE23E}" presName="img" presStyleLbl="fgImgPlace1" presStyleIdx="3" presStyleCnt="10"/>
      <dgm:spPr>
        <a:blipFill rotWithShape="0">
          <a:blip xmlns:r="http://schemas.openxmlformats.org/officeDocument/2006/relationships" r:embed="rId4"/>
          <a:stretch>
            <a:fillRect/>
          </a:stretch>
        </a:blipFill>
      </dgm:spPr>
    </dgm:pt>
    <dgm:pt modelId="{E11EF1DA-0CAD-43CA-9750-D5929ABD1DC6}" type="pres">
      <dgm:prSet presAssocID="{BB7FCE54-7B07-44F5-9304-0F81880EE23E}" presName="text" presStyleLbl="node1" presStyleIdx="3" presStyleCnt="10">
        <dgm:presLayoutVars>
          <dgm:bulletEnabled val="1"/>
        </dgm:presLayoutVars>
      </dgm:prSet>
      <dgm:spPr/>
      <dgm:t>
        <a:bodyPr/>
        <a:lstStyle/>
        <a:p>
          <a:endParaRPr lang="en-US"/>
        </a:p>
      </dgm:t>
    </dgm:pt>
    <dgm:pt modelId="{808B4072-14A4-4B7A-AE20-7918FAD5B00E}" type="pres">
      <dgm:prSet presAssocID="{A782636B-D963-489F-890D-8F3DB28FD7CB}" presName="spacer" presStyleCnt="0"/>
      <dgm:spPr/>
    </dgm:pt>
    <dgm:pt modelId="{B3FDE5B4-FDBB-4550-B9A5-2A1B01393117}" type="pres">
      <dgm:prSet presAssocID="{45B7D326-43DB-4182-8650-F8DE17441B06}" presName="comp" presStyleCnt="0"/>
      <dgm:spPr/>
    </dgm:pt>
    <dgm:pt modelId="{3DCEB555-FB32-4C31-9F3A-F45E7C1D1368}" type="pres">
      <dgm:prSet presAssocID="{45B7D326-43DB-4182-8650-F8DE17441B06}" presName="box" presStyleLbl="node1" presStyleIdx="4" presStyleCnt="10"/>
      <dgm:spPr/>
      <dgm:t>
        <a:bodyPr/>
        <a:lstStyle/>
        <a:p>
          <a:endParaRPr lang="en-US"/>
        </a:p>
      </dgm:t>
    </dgm:pt>
    <dgm:pt modelId="{3D4B01CA-E246-40A7-9AAA-1232AAFAB365}" type="pres">
      <dgm:prSet presAssocID="{45B7D326-43DB-4182-8650-F8DE17441B06}" presName="img" presStyleLbl="fgImgPlace1" presStyleIdx="4" presStyleCnt="10"/>
      <dgm:spPr>
        <a:blipFill rotWithShape="0">
          <a:blip xmlns:r="http://schemas.openxmlformats.org/officeDocument/2006/relationships" r:embed="rId5"/>
          <a:stretch>
            <a:fillRect/>
          </a:stretch>
        </a:blipFill>
      </dgm:spPr>
    </dgm:pt>
    <dgm:pt modelId="{73D22DA1-7324-4D07-91A5-A79187C58BAD}" type="pres">
      <dgm:prSet presAssocID="{45B7D326-43DB-4182-8650-F8DE17441B06}" presName="text" presStyleLbl="node1" presStyleIdx="4" presStyleCnt="10">
        <dgm:presLayoutVars>
          <dgm:bulletEnabled val="1"/>
        </dgm:presLayoutVars>
      </dgm:prSet>
      <dgm:spPr/>
      <dgm:t>
        <a:bodyPr/>
        <a:lstStyle/>
        <a:p>
          <a:endParaRPr lang="en-US"/>
        </a:p>
      </dgm:t>
    </dgm:pt>
    <dgm:pt modelId="{9FB11D3C-37B8-4047-83F9-D649DA7F8EE3}" type="pres">
      <dgm:prSet presAssocID="{4CD2FA61-6FB8-43C2-8EC7-CA0880E0F1B3}" presName="spacer" presStyleCnt="0"/>
      <dgm:spPr/>
    </dgm:pt>
    <dgm:pt modelId="{4CD0CE5E-2409-48E1-8BCD-8F391A5EDF6C}" type="pres">
      <dgm:prSet presAssocID="{8D31635F-F8C7-46D1-B0CE-F995ABD946FE}" presName="comp" presStyleCnt="0"/>
      <dgm:spPr/>
    </dgm:pt>
    <dgm:pt modelId="{CEE4525A-4208-4B8E-9D16-4173D290C64E}" type="pres">
      <dgm:prSet presAssocID="{8D31635F-F8C7-46D1-B0CE-F995ABD946FE}" presName="box" presStyleLbl="node1" presStyleIdx="5" presStyleCnt="10"/>
      <dgm:spPr/>
      <dgm:t>
        <a:bodyPr/>
        <a:lstStyle/>
        <a:p>
          <a:endParaRPr lang="en-US"/>
        </a:p>
      </dgm:t>
    </dgm:pt>
    <dgm:pt modelId="{E74DEE98-E425-4041-928A-176A48BB87C9}" type="pres">
      <dgm:prSet presAssocID="{8D31635F-F8C7-46D1-B0CE-F995ABD946FE}" presName="img" presStyleLbl="fgImgPlace1" presStyleIdx="5" presStyleCnt="10"/>
      <dgm:spPr>
        <a:blipFill rotWithShape="0">
          <a:blip xmlns:r="http://schemas.openxmlformats.org/officeDocument/2006/relationships" r:embed="rId6"/>
          <a:stretch>
            <a:fillRect/>
          </a:stretch>
        </a:blipFill>
      </dgm:spPr>
    </dgm:pt>
    <dgm:pt modelId="{D1071253-8615-4C3B-8C63-71DEF5AA4348}" type="pres">
      <dgm:prSet presAssocID="{8D31635F-F8C7-46D1-B0CE-F995ABD946FE}" presName="text" presStyleLbl="node1" presStyleIdx="5" presStyleCnt="10">
        <dgm:presLayoutVars>
          <dgm:bulletEnabled val="1"/>
        </dgm:presLayoutVars>
      </dgm:prSet>
      <dgm:spPr/>
      <dgm:t>
        <a:bodyPr/>
        <a:lstStyle/>
        <a:p>
          <a:endParaRPr lang="en-US"/>
        </a:p>
      </dgm:t>
    </dgm:pt>
    <dgm:pt modelId="{82B7D2A5-CD8C-44CE-BFC7-AF6AEC5B94D6}" type="pres">
      <dgm:prSet presAssocID="{08B2FBC9-F6CA-4E5D-80EB-888EF59F8AAA}" presName="spacer" presStyleCnt="0"/>
      <dgm:spPr/>
    </dgm:pt>
    <dgm:pt modelId="{FE8A9028-00CC-45AB-9CB4-495FD94C4C80}" type="pres">
      <dgm:prSet presAssocID="{CE0281D9-7BCD-431F-9E63-5EE5BF70351F}" presName="comp" presStyleCnt="0"/>
      <dgm:spPr/>
    </dgm:pt>
    <dgm:pt modelId="{F7069DD6-2DD0-45AB-816D-AFC830F2AA9C}" type="pres">
      <dgm:prSet presAssocID="{CE0281D9-7BCD-431F-9E63-5EE5BF70351F}" presName="box" presStyleLbl="node1" presStyleIdx="6" presStyleCnt="10"/>
      <dgm:spPr/>
      <dgm:t>
        <a:bodyPr/>
        <a:lstStyle/>
        <a:p>
          <a:endParaRPr lang="en-US"/>
        </a:p>
      </dgm:t>
    </dgm:pt>
    <dgm:pt modelId="{F1B34388-1E92-488D-875E-E6A606FB77FF}" type="pres">
      <dgm:prSet presAssocID="{CE0281D9-7BCD-431F-9E63-5EE5BF70351F}" presName="img" presStyleLbl="fgImgPlace1" presStyleIdx="6" presStyleCnt="10"/>
      <dgm:spPr>
        <a:blipFill rotWithShape="0">
          <a:blip xmlns:r="http://schemas.openxmlformats.org/officeDocument/2006/relationships" r:embed="rId7"/>
          <a:stretch>
            <a:fillRect/>
          </a:stretch>
        </a:blipFill>
      </dgm:spPr>
    </dgm:pt>
    <dgm:pt modelId="{E1647A00-A3B7-4501-A705-72C0C616F7C3}" type="pres">
      <dgm:prSet presAssocID="{CE0281D9-7BCD-431F-9E63-5EE5BF70351F}" presName="text" presStyleLbl="node1" presStyleIdx="6" presStyleCnt="10">
        <dgm:presLayoutVars>
          <dgm:bulletEnabled val="1"/>
        </dgm:presLayoutVars>
      </dgm:prSet>
      <dgm:spPr/>
      <dgm:t>
        <a:bodyPr/>
        <a:lstStyle/>
        <a:p>
          <a:endParaRPr lang="en-US"/>
        </a:p>
      </dgm:t>
    </dgm:pt>
    <dgm:pt modelId="{49C8F807-D7CE-4D45-ABE6-4C6D812E01C6}" type="pres">
      <dgm:prSet presAssocID="{7699067E-6E00-4AA4-8233-D21B8475C771}" presName="spacer" presStyleCnt="0"/>
      <dgm:spPr/>
    </dgm:pt>
    <dgm:pt modelId="{203E4A20-756C-4DA3-A1B7-F025323407F1}" type="pres">
      <dgm:prSet presAssocID="{DD98ACFA-16A1-4CFD-A23B-EB7874C35F49}" presName="comp" presStyleCnt="0"/>
      <dgm:spPr/>
    </dgm:pt>
    <dgm:pt modelId="{2BB1CE1A-7A31-49C8-B74C-638DCD20D337}" type="pres">
      <dgm:prSet presAssocID="{DD98ACFA-16A1-4CFD-A23B-EB7874C35F49}" presName="box" presStyleLbl="node1" presStyleIdx="7" presStyleCnt="10"/>
      <dgm:spPr/>
      <dgm:t>
        <a:bodyPr/>
        <a:lstStyle/>
        <a:p>
          <a:endParaRPr lang="en-US"/>
        </a:p>
      </dgm:t>
    </dgm:pt>
    <dgm:pt modelId="{B658103B-0622-4D2D-95AC-5D206DBA3BF8}" type="pres">
      <dgm:prSet presAssocID="{DD98ACFA-16A1-4CFD-A23B-EB7874C35F49}" presName="img" presStyleLbl="fgImgPlace1" presStyleIdx="7" presStyleCnt="10"/>
      <dgm:spPr>
        <a:blipFill rotWithShape="0">
          <a:blip xmlns:r="http://schemas.openxmlformats.org/officeDocument/2006/relationships" r:embed="rId8"/>
          <a:stretch>
            <a:fillRect/>
          </a:stretch>
        </a:blipFill>
      </dgm:spPr>
    </dgm:pt>
    <dgm:pt modelId="{1982EDE6-7054-4279-B2F1-E1E33D689441}" type="pres">
      <dgm:prSet presAssocID="{DD98ACFA-16A1-4CFD-A23B-EB7874C35F49}" presName="text" presStyleLbl="node1" presStyleIdx="7" presStyleCnt="10">
        <dgm:presLayoutVars>
          <dgm:bulletEnabled val="1"/>
        </dgm:presLayoutVars>
      </dgm:prSet>
      <dgm:spPr/>
      <dgm:t>
        <a:bodyPr/>
        <a:lstStyle/>
        <a:p>
          <a:endParaRPr lang="en-US"/>
        </a:p>
      </dgm:t>
    </dgm:pt>
    <dgm:pt modelId="{3207C047-B709-4598-B952-72F696671144}" type="pres">
      <dgm:prSet presAssocID="{6116733B-4D87-4874-AC87-E4157FFC1B7D}" presName="spacer" presStyleCnt="0"/>
      <dgm:spPr/>
    </dgm:pt>
    <dgm:pt modelId="{742C9A41-9EB7-4F76-90E7-3B7F914DE55F}" type="pres">
      <dgm:prSet presAssocID="{2BB0579A-22A1-4EAD-9667-1E7E526AEC68}" presName="comp" presStyleCnt="0"/>
      <dgm:spPr/>
    </dgm:pt>
    <dgm:pt modelId="{F17BB7F8-11E0-4CAC-9C8F-F5578AE7CFB7}" type="pres">
      <dgm:prSet presAssocID="{2BB0579A-22A1-4EAD-9667-1E7E526AEC68}" presName="box" presStyleLbl="node1" presStyleIdx="8" presStyleCnt="10"/>
      <dgm:spPr/>
      <dgm:t>
        <a:bodyPr/>
        <a:lstStyle/>
        <a:p>
          <a:endParaRPr lang="en-US"/>
        </a:p>
      </dgm:t>
    </dgm:pt>
    <dgm:pt modelId="{6FB54A40-E194-41D8-8AC5-F21C741FFF64}" type="pres">
      <dgm:prSet presAssocID="{2BB0579A-22A1-4EAD-9667-1E7E526AEC68}" presName="img" presStyleLbl="fgImgPlace1" presStyleIdx="8" presStyleCnt="10"/>
      <dgm:spPr>
        <a:blipFill rotWithShape="0">
          <a:blip xmlns:r="http://schemas.openxmlformats.org/officeDocument/2006/relationships" r:embed="rId9"/>
          <a:stretch>
            <a:fillRect/>
          </a:stretch>
        </a:blipFill>
      </dgm:spPr>
    </dgm:pt>
    <dgm:pt modelId="{FEC60D96-35A9-4796-8208-0DDCB59D6B67}" type="pres">
      <dgm:prSet presAssocID="{2BB0579A-22A1-4EAD-9667-1E7E526AEC68}" presName="text" presStyleLbl="node1" presStyleIdx="8" presStyleCnt="10">
        <dgm:presLayoutVars>
          <dgm:bulletEnabled val="1"/>
        </dgm:presLayoutVars>
      </dgm:prSet>
      <dgm:spPr/>
      <dgm:t>
        <a:bodyPr/>
        <a:lstStyle/>
        <a:p>
          <a:endParaRPr lang="en-US"/>
        </a:p>
      </dgm:t>
    </dgm:pt>
    <dgm:pt modelId="{FD997A69-BA68-46D4-8097-9319A28D99C0}" type="pres">
      <dgm:prSet presAssocID="{9ECEF762-2E61-44EA-9179-901B85BE9D3C}" presName="spacer" presStyleCnt="0"/>
      <dgm:spPr/>
    </dgm:pt>
    <dgm:pt modelId="{51A171F5-3200-4A3A-9E6A-28B89F4D06CE}" type="pres">
      <dgm:prSet presAssocID="{4A77F49A-BCEE-4EA2-8174-12F251714DE0}" presName="comp" presStyleCnt="0"/>
      <dgm:spPr/>
    </dgm:pt>
    <dgm:pt modelId="{D7682DCD-54DD-4FBF-99FF-1D3820623F81}" type="pres">
      <dgm:prSet presAssocID="{4A77F49A-BCEE-4EA2-8174-12F251714DE0}" presName="box" presStyleLbl="node1" presStyleIdx="9" presStyleCnt="10"/>
      <dgm:spPr/>
      <dgm:t>
        <a:bodyPr/>
        <a:lstStyle/>
        <a:p>
          <a:endParaRPr lang="en-US"/>
        </a:p>
      </dgm:t>
    </dgm:pt>
    <dgm:pt modelId="{9A750FBF-0F45-4195-9700-C7DA95038C64}" type="pres">
      <dgm:prSet presAssocID="{4A77F49A-BCEE-4EA2-8174-12F251714DE0}" presName="img" presStyleLbl="fgImgPlace1" presStyleIdx="9" presStyleCnt="10"/>
      <dgm:spPr>
        <a:blipFill rotWithShape="0">
          <a:blip xmlns:r="http://schemas.openxmlformats.org/officeDocument/2006/relationships" r:embed="rId10"/>
          <a:stretch>
            <a:fillRect/>
          </a:stretch>
        </a:blipFill>
      </dgm:spPr>
    </dgm:pt>
    <dgm:pt modelId="{436FFC48-5113-4F81-B9BF-327769C8ABC5}" type="pres">
      <dgm:prSet presAssocID="{4A77F49A-BCEE-4EA2-8174-12F251714DE0}" presName="text" presStyleLbl="node1" presStyleIdx="9" presStyleCnt="10">
        <dgm:presLayoutVars>
          <dgm:bulletEnabled val="1"/>
        </dgm:presLayoutVars>
      </dgm:prSet>
      <dgm:spPr/>
      <dgm:t>
        <a:bodyPr/>
        <a:lstStyle/>
        <a:p>
          <a:endParaRPr lang="en-US"/>
        </a:p>
      </dgm:t>
    </dgm:pt>
  </dgm:ptLst>
  <dgm:cxnLst>
    <dgm:cxn modelId="{A064F4C6-4FEA-40F0-BA72-9BF2FDA203E8}" type="presOf" srcId="{45B7D326-43DB-4182-8650-F8DE17441B06}" destId="{73D22DA1-7324-4D07-91A5-A79187C58BAD}" srcOrd="1" destOrd="0" presId="urn:microsoft.com/office/officeart/2005/8/layout/vList4#3"/>
    <dgm:cxn modelId="{836FD1E8-D651-47D6-AFB2-C1207F2F7756}" type="presOf" srcId="{2BB0579A-22A1-4EAD-9667-1E7E526AEC68}" destId="{FEC60D96-35A9-4796-8208-0DDCB59D6B67}" srcOrd="1" destOrd="0" presId="urn:microsoft.com/office/officeart/2005/8/layout/vList4#3"/>
    <dgm:cxn modelId="{3D6F6F99-4FE5-4495-B254-A2F989BEEED0}" srcId="{BC5B84E4-E353-483C-8A6B-679E8CD28E38}" destId="{CE9E54D9-6B47-4629-A1EA-77E9DA4DD460}" srcOrd="0" destOrd="0" parTransId="{064C9026-168A-4E00-941B-C25058A8BD9E}" sibTransId="{5B99A15F-BF77-44FB-A3D6-BEA671D22F0E}"/>
    <dgm:cxn modelId="{7E9BE8C4-20F6-415C-847B-7312C92DCEFB}" type="presOf" srcId="{CE0281D9-7BCD-431F-9E63-5EE5BF70351F}" destId="{F7069DD6-2DD0-45AB-816D-AFC830F2AA9C}" srcOrd="0" destOrd="0" presId="urn:microsoft.com/office/officeart/2005/8/layout/vList4#3"/>
    <dgm:cxn modelId="{0F31CD44-F754-4588-BA7D-02D833925E17}" type="presOf" srcId="{BB7FCE54-7B07-44F5-9304-0F81880EE23E}" destId="{5A69E418-D3C6-4DE6-A854-D78170FA46FF}" srcOrd="0" destOrd="0" presId="urn:microsoft.com/office/officeart/2005/8/layout/vList4#3"/>
    <dgm:cxn modelId="{975B882A-BAB5-4A3B-943E-4765E78D3B28}" srcId="{BC5B84E4-E353-483C-8A6B-679E8CD28E38}" destId="{DD98ACFA-16A1-4CFD-A23B-EB7874C35F49}" srcOrd="7" destOrd="0" parTransId="{71CA33A2-E994-406F-9D48-BFBF5EF6C541}" sibTransId="{6116733B-4D87-4874-AC87-E4157FFC1B7D}"/>
    <dgm:cxn modelId="{2938D0FF-01BD-455C-AB4A-2768386BDDC5}" srcId="{BC5B84E4-E353-483C-8A6B-679E8CD28E38}" destId="{CE0281D9-7BCD-431F-9E63-5EE5BF70351F}" srcOrd="6" destOrd="0" parTransId="{4BE3D614-5026-4A27-8C55-2F537A1C932B}" sibTransId="{7699067E-6E00-4AA4-8233-D21B8475C771}"/>
    <dgm:cxn modelId="{0DD71430-9AD5-45DA-98A7-3EED0DC1CA72}" type="presOf" srcId="{9F283B44-2915-41C7-AD7F-90B9C12635A6}" destId="{58630115-02F1-498D-831F-B0BDA283DAAB}" srcOrd="1" destOrd="0" presId="urn:microsoft.com/office/officeart/2005/8/layout/vList4#3"/>
    <dgm:cxn modelId="{431B746A-59D5-45C6-B4AF-11B4FCDD77A6}" type="presOf" srcId="{4A77F49A-BCEE-4EA2-8174-12F251714DE0}" destId="{D7682DCD-54DD-4FBF-99FF-1D3820623F81}" srcOrd="0" destOrd="0" presId="urn:microsoft.com/office/officeart/2005/8/layout/vList4#3"/>
    <dgm:cxn modelId="{7AF16CA5-4F6D-471A-AF02-C6E47B84809F}" type="presOf" srcId="{CE9E54D9-6B47-4629-A1EA-77E9DA4DD460}" destId="{D85725A0-4B17-4398-AA73-9A72CDBE8277}" srcOrd="1" destOrd="0" presId="urn:microsoft.com/office/officeart/2005/8/layout/vList4#3"/>
    <dgm:cxn modelId="{276FA2B7-24A3-4EB9-8819-14552F29F119}" type="presOf" srcId="{BB7FCE54-7B07-44F5-9304-0F81880EE23E}" destId="{E11EF1DA-0CAD-43CA-9750-D5929ABD1DC6}" srcOrd="1" destOrd="0" presId="urn:microsoft.com/office/officeart/2005/8/layout/vList4#3"/>
    <dgm:cxn modelId="{31B5C847-7499-4FF4-8CA6-D8B05AD5A440}" srcId="{BC5B84E4-E353-483C-8A6B-679E8CD28E38}" destId="{2BB0579A-22A1-4EAD-9667-1E7E526AEC68}" srcOrd="8" destOrd="0" parTransId="{E812C15A-D7C7-48FC-A5FA-56EED70AA8A5}" sibTransId="{9ECEF762-2E61-44EA-9179-901B85BE9D3C}"/>
    <dgm:cxn modelId="{45AEF0E7-8981-4655-B56A-B99D99B0428C}" type="presOf" srcId="{CE0281D9-7BCD-431F-9E63-5EE5BF70351F}" destId="{E1647A00-A3B7-4501-A705-72C0C616F7C3}" srcOrd="1" destOrd="0" presId="urn:microsoft.com/office/officeart/2005/8/layout/vList4#3"/>
    <dgm:cxn modelId="{1BB21DF7-8D85-4A73-9DE4-4DCCDEB912AD}" type="presOf" srcId="{45B7D326-43DB-4182-8650-F8DE17441B06}" destId="{3DCEB555-FB32-4C31-9F3A-F45E7C1D1368}" srcOrd="0" destOrd="0" presId="urn:microsoft.com/office/officeart/2005/8/layout/vList4#3"/>
    <dgm:cxn modelId="{904FA8BC-1366-47A0-9257-8B9BEAAD75F8}" type="presOf" srcId="{408661FC-1B47-44BA-990B-E729AE6FECF1}" destId="{00EE814A-B7F4-47CC-819E-ACD536B66095}" srcOrd="1" destOrd="0" presId="urn:microsoft.com/office/officeart/2005/8/layout/vList4#3"/>
    <dgm:cxn modelId="{31F048F3-4AEB-45C2-8A77-287DD6950523}" srcId="{BC5B84E4-E353-483C-8A6B-679E8CD28E38}" destId="{45B7D326-43DB-4182-8650-F8DE17441B06}" srcOrd="4" destOrd="0" parTransId="{98A416FA-A0C5-4179-8B49-644521DAD407}" sibTransId="{4CD2FA61-6FB8-43C2-8EC7-CA0880E0F1B3}"/>
    <dgm:cxn modelId="{41B51601-81BC-4630-B57F-CC68B886FF83}" srcId="{BC5B84E4-E353-483C-8A6B-679E8CD28E38}" destId="{408661FC-1B47-44BA-990B-E729AE6FECF1}" srcOrd="1" destOrd="0" parTransId="{5A645ECE-6890-4E64-9080-76422271471A}" sibTransId="{A5219D03-55CC-4472-8B42-A58CF3C833DB}"/>
    <dgm:cxn modelId="{24B0B49D-F7E0-488B-ACE9-51CA67CD15E8}" type="presOf" srcId="{4A77F49A-BCEE-4EA2-8174-12F251714DE0}" destId="{436FFC48-5113-4F81-B9BF-327769C8ABC5}" srcOrd="1" destOrd="0" presId="urn:microsoft.com/office/officeart/2005/8/layout/vList4#3"/>
    <dgm:cxn modelId="{11D68E51-8463-4939-936D-B258558E83A1}" srcId="{BC5B84E4-E353-483C-8A6B-679E8CD28E38}" destId="{BB7FCE54-7B07-44F5-9304-0F81880EE23E}" srcOrd="3" destOrd="0" parTransId="{84580044-3333-4099-8445-5BEEA058E20E}" sibTransId="{A782636B-D963-489F-890D-8F3DB28FD7CB}"/>
    <dgm:cxn modelId="{059A9FED-A999-4951-A621-DEE0E211E424}" type="presOf" srcId="{9F283B44-2915-41C7-AD7F-90B9C12635A6}" destId="{E5E9AB83-05A0-421F-B7FE-6E1FD8469AC0}" srcOrd="0" destOrd="0" presId="urn:microsoft.com/office/officeart/2005/8/layout/vList4#3"/>
    <dgm:cxn modelId="{A6BF7D33-5F8B-4B2B-8400-728ADA6A5FDD}" type="presOf" srcId="{DD98ACFA-16A1-4CFD-A23B-EB7874C35F49}" destId="{1982EDE6-7054-4279-B2F1-E1E33D689441}" srcOrd="1" destOrd="0" presId="urn:microsoft.com/office/officeart/2005/8/layout/vList4#3"/>
    <dgm:cxn modelId="{F990E6D7-0861-4376-8E98-053CBC903428}" srcId="{BC5B84E4-E353-483C-8A6B-679E8CD28E38}" destId="{9F283B44-2915-41C7-AD7F-90B9C12635A6}" srcOrd="2" destOrd="0" parTransId="{418A99C1-DA0C-43BA-B428-5D08F7E608D2}" sibTransId="{2F176108-D866-4AB7-8603-B96A1EEA4354}"/>
    <dgm:cxn modelId="{359F1880-6BAB-4681-9CA8-485E3597448D}" type="presOf" srcId="{408661FC-1B47-44BA-990B-E729AE6FECF1}" destId="{AB0BE98A-6A40-4674-ACB4-8EFFDCACA994}" srcOrd="0" destOrd="0" presId="urn:microsoft.com/office/officeart/2005/8/layout/vList4#3"/>
    <dgm:cxn modelId="{C2E1692A-E8C1-4670-8D50-F2B4F76A7F0E}" type="presOf" srcId="{8D31635F-F8C7-46D1-B0CE-F995ABD946FE}" destId="{CEE4525A-4208-4B8E-9D16-4173D290C64E}" srcOrd="0" destOrd="0" presId="urn:microsoft.com/office/officeart/2005/8/layout/vList4#3"/>
    <dgm:cxn modelId="{10C22EC6-82AE-4E63-88DF-6C1288595B21}" type="presOf" srcId="{CE9E54D9-6B47-4629-A1EA-77E9DA4DD460}" destId="{FA3D0C42-68D3-4F5C-B4A0-9BED78C55AD7}" srcOrd="0" destOrd="0" presId="urn:microsoft.com/office/officeart/2005/8/layout/vList4#3"/>
    <dgm:cxn modelId="{96F8ECD4-CAA2-4410-A33E-45C354A022EF}" type="presOf" srcId="{BC5B84E4-E353-483C-8A6B-679E8CD28E38}" destId="{3C87642F-C408-4218-AD3F-FDFC9158869B}" srcOrd="0" destOrd="0" presId="urn:microsoft.com/office/officeart/2005/8/layout/vList4#3"/>
    <dgm:cxn modelId="{0F17A3A7-0A49-4BD0-A002-89F7CFDB5A11}" type="presOf" srcId="{DD98ACFA-16A1-4CFD-A23B-EB7874C35F49}" destId="{2BB1CE1A-7A31-49C8-B74C-638DCD20D337}" srcOrd="0" destOrd="0" presId="urn:microsoft.com/office/officeart/2005/8/layout/vList4#3"/>
    <dgm:cxn modelId="{33BE0E0B-32D6-43E1-B8A3-F113274B425A}" srcId="{BC5B84E4-E353-483C-8A6B-679E8CD28E38}" destId="{4A77F49A-BCEE-4EA2-8174-12F251714DE0}" srcOrd="9" destOrd="0" parTransId="{44D4BEDF-1FE3-46EA-8C90-7E9C09D8F6DC}" sibTransId="{2006F83E-4513-4727-A68A-FDC466D69BC3}"/>
    <dgm:cxn modelId="{50556508-B6BA-4DD6-8F67-8F9AD95077BE}" type="presOf" srcId="{2BB0579A-22A1-4EAD-9667-1E7E526AEC68}" destId="{F17BB7F8-11E0-4CAC-9C8F-F5578AE7CFB7}" srcOrd="0" destOrd="0" presId="urn:microsoft.com/office/officeart/2005/8/layout/vList4#3"/>
    <dgm:cxn modelId="{D7B5318F-E102-4581-9E3D-0E79D49D91DD}" srcId="{BC5B84E4-E353-483C-8A6B-679E8CD28E38}" destId="{8D31635F-F8C7-46D1-B0CE-F995ABD946FE}" srcOrd="5" destOrd="0" parTransId="{657C2357-EAB9-4FF5-9B66-0B0117A649BF}" sibTransId="{08B2FBC9-F6CA-4E5D-80EB-888EF59F8AAA}"/>
    <dgm:cxn modelId="{75FEAF4D-733F-48D3-B045-6C7614CC16E9}" type="presOf" srcId="{8D31635F-F8C7-46D1-B0CE-F995ABD946FE}" destId="{D1071253-8615-4C3B-8C63-71DEF5AA4348}" srcOrd="1" destOrd="0" presId="urn:microsoft.com/office/officeart/2005/8/layout/vList4#3"/>
    <dgm:cxn modelId="{1BB5B624-EDFA-4ECD-8C2F-FB2BBC4AB64C}" type="presParOf" srcId="{3C87642F-C408-4218-AD3F-FDFC9158869B}" destId="{F59B824E-4D48-404D-AD9A-975F211B50D6}" srcOrd="0" destOrd="0" presId="urn:microsoft.com/office/officeart/2005/8/layout/vList4#3"/>
    <dgm:cxn modelId="{A7166A68-9F4E-4AAF-AFF8-C8F4E42A81DB}" type="presParOf" srcId="{F59B824E-4D48-404D-AD9A-975F211B50D6}" destId="{FA3D0C42-68D3-4F5C-B4A0-9BED78C55AD7}" srcOrd="0" destOrd="0" presId="urn:microsoft.com/office/officeart/2005/8/layout/vList4#3"/>
    <dgm:cxn modelId="{58F92E5E-1BB9-4ABF-8A24-69092B902DB2}" type="presParOf" srcId="{F59B824E-4D48-404D-AD9A-975F211B50D6}" destId="{532F1C2B-F03A-4010-921F-2ADAFED342F0}" srcOrd="1" destOrd="0" presId="urn:microsoft.com/office/officeart/2005/8/layout/vList4#3"/>
    <dgm:cxn modelId="{A0942145-1E17-4421-92B7-755FB59ADDB1}" type="presParOf" srcId="{F59B824E-4D48-404D-AD9A-975F211B50D6}" destId="{D85725A0-4B17-4398-AA73-9A72CDBE8277}" srcOrd="2" destOrd="0" presId="urn:microsoft.com/office/officeart/2005/8/layout/vList4#3"/>
    <dgm:cxn modelId="{37A61CCB-3CC0-4252-AC10-79EE6DA7B916}" type="presParOf" srcId="{3C87642F-C408-4218-AD3F-FDFC9158869B}" destId="{10CB4AAC-D39B-4175-AEAE-C92CEC9C7BEC}" srcOrd="1" destOrd="0" presId="urn:microsoft.com/office/officeart/2005/8/layout/vList4#3"/>
    <dgm:cxn modelId="{A12B4EFB-0D65-4174-93AA-A262A3B9C49B}" type="presParOf" srcId="{3C87642F-C408-4218-AD3F-FDFC9158869B}" destId="{0BD0C61B-DB0E-4A76-B053-641D1E283458}" srcOrd="2" destOrd="0" presId="urn:microsoft.com/office/officeart/2005/8/layout/vList4#3"/>
    <dgm:cxn modelId="{B54174E4-CAF3-4CFE-8B73-16DBAA1E2017}" type="presParOf" srcId="{0BD0C61B-DB0E-4A76-B053-641D1E283458}" destId="{AB0BE98A-6A40-4674-ACB4-8EFFDCACA994}" srcOrd="0" destOrd="0" presId="urn:microsoft.com/office/officeart/2005/8/layout/vList4#3"/>
    <dgm:cxn modelId="{F4754D87-D4FB-4F9A-BF45-52A4E81063B1}" type="presParOf" srcId="{0BD0C61B-DB0E-4A76-B053-641D1E283458}" destId="{2804CEDF-A9FC-48FC-9DC0-6379F4B1F998}" srcOrd="1" destOrd="0" presId="urn:microsoft.com/office/officeart/2005/8/layout/vList4#3"/>
    <dgm:cxn modelId="{5E4A0000-5B59-4ED9-9348-FD1655413547}" type="presParOf" srcId="{0BD0C61B-DB0E-4A76-B053-641D1E283458}" destId="{00EE814A-B7F4-47CC-819E-ACD536B66095}" srcOrd="2" destOrd="0" presId="urn:microsoft.com/office/officeart/2005/8/layout/vList4#3"/>
    <dgm:cxn modelId="{5AEF4A7C-F049-49F3-9647-D76994C64DF2}" type="presParOf" srcId="{3C87642F-C408-4218-AD3F-FDFC9158869B}" destId="{5120991A-851C-4337-AA9A-A67DB0A11BA5}" srcOrd="3" destOrd="0" presId="urn:microsoft.com/office/officeart/2005/8/layout/vList4#3"/>
    <dgm:cxn modelId="{91DF6658-D4E6-45C2-A01C-1ED283778378}" type="presParOf" srcId="{3C87642F-C408-4218-AD3F-FDFC9158869B}" destId="{456F5A6A-1630-40DB-8FDC-7205F627CA41}" srcOrd="4" destOrd="0" presId="urn:microsoft.com/office/officeart/2005/8/layout/vList4#3"/>
    <dgm:cxn modelId="{18F074A0-BB61-427E-B686-6AB0E92C5BB1}" type="presParOf" srcId="{456F5A6A-1630-40DB-8FDC-7205F627CA41}" destId="{E5E9AB83-05A0-421F-B7FE-6E1FD8469AC0}" srcOrd="0" destOrd="0" presId="urn:microsoft.com/office/officeart/2005/8/layout/vList4#3"/>
    <dgm:cxn modelId="{06C3E88A-4570-411E-9CD1-010F4585725A}" type="presParOf" srcId="{456F5A6A-1630-40DB-8FDC-7205F627CA41}" destId="{7FBD9882-253F-49E6-A70E-9A70727D12B9}" srcOrd="1" destOrd="0" presId="urn:microsoft.com/office/officeart/2005/8/layout/vList4#3"/>
    <dgm:cxn modelId="{47580AF6-F534-4FBC-9F62-3B815D045424}" type="presParOf" srcId="{456F5A6A-1630-40DB-8FDC-7205F627CA41}" destId="{58630115-02F1-498D-831F-B0BDA283DAAB}" srcOrd="2" destOrd="0" presId="urn:microsoft.com/office/officeart/2005/8/layout/vList4#3"/>
    <dgm:cxn modelId="{67331697-4CA1-4ED0-9C40-1D2DACF37CDA}" type="presParOf" srcId="{3C87642F-C408-4218-AD3F-FDFC9158869B}" destId="{ED7401D9-248C-4025-924A-9F8273CB03FE}" srcOrd="5" destOrd="0" presId="urn:microsoft.com/office/officeart/2005/8/layout/vList4#3"/>
    <dgm:cxn modelId="{5CA2A360-232A-4CFD-BFEB-1C37D83375B8}" type="presParOf" srcId="{3C87642F-C408-4218-AD3F-FDFC9158869B}" destId="{91883F43-A894-439D-BF55-567BF28B64CC}" srcOrd="6" destOrd="0" presId="urn:microsoft.com/office/officeart/2005/8/layout/vList4#3"/>
    <dgm:cxn modelId="{F3FDEEEA-CC15-4038-8E96-9375ED81AD74}" type="presParOf" srcId="{91883F43-A894-439D-BF55-567BF28B64CC}" destId="{5A69E418-D3C6-4DE6-A854-D78170FA46FF}" srcOrd="0" destOrd="0" presId="urn:microsoft.com/office/officeart/2005/8/layout/vList4#3"/>
    <dgm:cxn modelId="{32079D70-DAA3-44AE-A504-FAED537F4925}" type="presParOf" srcId="{91883F43-A894-439D-BF55-567BF28B64CC}" destId="{7373E917-5536-4DFD-9562-80E47365244A}" srcOrd="1" destOrd="0" presId="urn:microsoft.com/office/officeart/2005/8/layout/vList4#3"/>
    <dgm:cxn modelId="{247A86DC-451C-4B97-B450-F33836F436A0}" type="presParOf" srcId="{91883F43-A894-439D-BF55-567BF28B64CC}" destId="{E11EF1DA-0CAD-43CA-9750-D5929ABD1DC6}" srcOrd="2" destOrd="0" presId="urn:microsoft.com/office/officeart/2005/8/layout/vList4#3"/>
    <dgm:cxn modelId="{4493A6B4-A7F0-4A70-9D3D-0BA6BA9ACC67}" type="presParOf" srcId="{3C87642F-C408-4218-AD3F-FDFC9158869B}" destId="{808B4072-14A4-4B7A-AE20-7918FAD5B00E}" srcOrd="7" destOrd="0" presId="urn:microsoft.com/office/officeart/2005/8/layout/vList4#3"/>
    <dgm:cxn modelId="{DEA0AA10-59F3-4DBA-A6A5-8096FAB390AF}" type="presParOf" srcId="{3C87642F-C408-4218-AD3F-FDFC9158869B}" destId="{B3FDE5B4-FDBB-4550-B9A5-2A1B01393117}" srcOrd="8" destOrd="0" presId="urn:microsoft.com/office/officeart/2005/8/layout/vList4#3"/>
    <dgm:cxn modelId="{CD1725E4-662B-4A48-98DB-9081B7F6A47E}" type="presParOf" srcId="{B3FDE5B4-FDBB-4550-B9A5-2A1B01393117}" destId="{3DCEB555-FB32-4C31-9F3A-F45E7C1D1368}" srcOrd="0" destOrd="0" presId="urn:microsoft.com/office/officeart/2005/8/layout/vList4#3"/>
    <dgm:cxn modelId="{8544EAC4-D33A-4F81-A7D0-83D1B8DC0B64}" type="presParOf" srcId="{B3FDE5B4-FDBB-4550-B9A5-2A1B01393117}" destId="{3D4B01CA-E246-40A7-9AAA-1232AAFAB365}" srcOrd="1" destOrd="0" presId="urn:microsoft.com/office/officeart/2005/8/layout/vList4#3"/>
    <dgm:cxn modelId="{9419526D-1070-42D5-A093-10BD77A0AAD2}" type="presParOf" srcId="{B3FDE5B4-FDBB-4550-B9A5-2A1B01393117}" destId="{73D22DA1-7324-4D07-91A5-A79187C58BAD}" srcOrd="2" destOrd="0" presId="urn:microsoft.com/office/officeart/2005/8/layout/vList4#3"/>
    <dgm:cxn modelId="{CAFB046B-65A8-4CCF-B4EF-6BC03E23DB30}" type="presParOf" srcId="{3C87642F-C408-4218-AD3F-FDFC9158869B}" destId="{9FB11D3C-37B8-4047-83F9-D649DA7F8EE3}" srcOrd="9" destOrd="0" presId="urn:microsoft.com/office/officeart/2005/8/layout/vList4#3"/>
    <dgm:cxn modelId="{CAF56BBC-5975-4928-819D-9FCD35E3C9A9}" type="presParOf" srcId="{3C87642F-C408-4218-AD3F-FDFC9158869B}" destId="{4CD0CE5E-2409-48E1-8BCD-8F391A5EDF6C}" srcOrd="10" destOrd="0" presId="urn:microsoft.com/office/officeart/2005/8/layout/vList4#3"/>
    <dgm:cxn modelId="{2A5126DB-01DD-4CF8-B971-AE018564373D}" type="presParOf" srcId="{4CD0CE5E-2409-48E1-8BCD-8F391A5EDF6C}" destId="{CEE4525A-4208-4B8E-9D16-4173D290C64E}" srcOrd="0" destOrd="0" presId="urn:microsoft.com/office/officeart/2005/8/layout/vList4#3"/>
    <dgm:cxn modelId="{31E48A22-A5B0-4023-A8B5-ADE643D39AB6}" type="presParOf" srcId="{4CD0CE5E-2409-48E1-8BCD-8F391A5EDF6C}" destId="{E74DEE98-E425-4041-928A-176A48BB87C9}" srcOrd="1" destOrd="0" presId="urn:microsoft.com/office/officeart/2005/8/layout/vList4#3"/>
    <dgm:cxn modelId="{2BD76E01-10D5-4A8F-BF6D-4C6B77064F0D}" type="presParOf" srcId="{4CD0CE5E-2409-48E1-8BCD-8F391A5EDF6C}" destId="{D1071253-8615-4C3B-8C63-71DEF5AA4348}" srcOrd="2" destOrd="0" presId="urn:microsoft.com/office/officeart/2005/8/layout/vList4#3"/>
    <dgm:cxn modelId="{7FE276BC-3290-462D-9CB1-69C5461FA441}" type="presParOf" srcId="{3C87642F-C408-4218-AD3F-FDFC9158869B}" destId="{82B7D2A5-CD8C-44CE-BFC7-AF6AEC5B94D6}" srcOrd="11" destOrd="0" presId="urn:microsoft.com/office/officeart/2005/8/layout/vList4#3"/>
    <dgm:cxn modelId="{FCC9065C-03F5-4934-822E-77618D4BAC62}" type="presParOf" srcId="{3C87642F-C408-4218-AD3F-FDFC9158869B}" destId="{FE8A9028-00CC-45AB-9CB4-495FD94C4C80}" srcOrd="12" destOrd="0" presId="urn:microsoft.com/office/officeart/2005/8/layout/vList4#3"/>
    <dgm:cxn modelId="{E7827E82-9021-4797-9CF4-7375E9CEA5A0}" type="presParOf" srcId="{FE8A9028-00CC-45AB-9CB4-495FD94C4C80}" destId="{F7069DD6-2DD0-45AB-816D-AFC830F2AA9C}" srcOrd="0" destOrd="0" presId="urn:microsoft.com/office/officeart/2005/8/layout/vList4#3"/>
    <dgm:cxn modelId="{D5A6F391-6760-4CE8-95FC-5539F82E0F87}" type="presParOf" srcId="{FE8A9028-00CC-45AB-9CB4-495FD94C4C80}" destId="{F1B34388-1E92-488D-875E-E6A606FB77FF}" srcOrd="1" destOrd="0" presId="urn:microsoft.com/office/officeart/2005/8/layout/vList4#3"/>
    <dgm:cxn modelId="{469C4434-C5C3-42ED-B2B3-DA75148E045B}" type="presParOf" srcId="{FE8A9028-00CC-45AB-9CB4-495FD94C4C80}" destId="{E1647A00-A3B7-4501-A705-72C0C616F7C3}" srcOrd="2" destOrd="0" presId="urn:microsoft.com/office/officeart/2005/8/layout/vList4#3"/>
    <dgm:cxn modelId="{73F76C8C-CE4B-454D-816B-E21040A515B0}" type="presParOf" srcId="{3C87642F-C408-4218-AD3F-FDFC9158869B}" destId="{49C8F807-D7CE-4D45-ABE6-4C6D812E01C6}" srcOrd="13" destOrd="0" presId="urn:microsoft.com/office/officeart/2005/8/layout/vList4#3"/>
    <dgm:cxn modelId="{EBDD7E8A-40B7-4948-982F-FD77864D30C0}" type="presParOf" srcId="{3C87642F-C408-4218-AD3F-FDFC9158869B}" destId="{203E4A20-756C-4DA3-A1B7-F025323407F1}" srcOrd="14" destOrd="0" presId="urn:microsoft.com/office/officeart/2005/8/layout/vList4#3"/>
    <dgm:cxn modelId="{145632BD-4D08-49AB-A56E-571E769633FF}" type="presParOf" srcId="{203E4A20-756C-4DA3-A1B7-F025323407F1}" destId="{2BB1CE1A-7A31-49C8-B74C-638DCD20D337}" srcOrd="0" destOrd="0" presId="urn:microsoft.com/office/officeart/2005/8/layout/vList4#3"/>
    <dgm:cxn modelId="{2699BE81-DB2C-4D42-80C3-CFC27562F081}" type="presParOf" srcId="{203E4A20-756C-4DA3-A1B7-F025323407F1}" destId="{B658103B-0622-4D2D-95AC-5D206DBA3BF8}" srcOrd="1" destOrd="0" presId="urn:microsoft.com/office/officeart/2005/8/layout/vList4#3"/>
    <dgm:cxn modelId="{5F59D24E-1B90-4F1D-8665-F52E5269D1B9}" type="presParOf" srcId="{203E4A20-756C-4DA3-A1B7-F025323407F1}" destId="{1982EDE6-7054-4279-B2F1-E1E33D689441}" srcOrd="2" destOrd="0" presId="urn:microsoft.com/office/officeart/2005/8/layout/vList4#3"/>
    <dgm:cxn modelId="{C5316F88-69E3-4621-ADF8-B2A4335548E1}" type="presParOf" srcId="{3C87642F-C408-4218-AD3F-FDFC9158869B}" destId="{3207C047-B709-4598-B952-72F696671144}" srcOrd="15" destOrd="0" presId="urn:microsoft.com/office/officeart/2005/8/layout/vList4#3"/>
    <dgm:cxn modelId="{0207A6ED-D327-4320-9BE4-CA3DE50907B4}" type="presParOf" srcId="{3C87642F-C408-4218-AD3F-FDFC9158869B}" destId="{742C9A41-9EB7-4F76-90E7-3B7F914DE55F}" srcOrd="16" destOrd="0" presId="urn:microsoft.com/office/officeart/2005/8/layout/vList4#3"/>
    <dgm:cxn modelId="{EC87ACC5-74E6-4928-9966-3CAB330BB60E}" type="presParOf" srcId="{742C9A41-9EB7-4F76-90E7-3B7F914DE55F}" destId="{F17BB7F8-11E0-4CAC-9C8F-F5578AE7CFB7}" srcOrd="0" destOrd="0" presId="urn:microsoft.com/office/officeart/2005/8/layout/vList4#3"/>
    <dgm:cxn modelId="{B87D894D-2857-4F83-99DB-F4272321640F}" type="presParOf" srcId="{742C9A41-9EB7-4F76-90E7-3B7F914DE55F}" destId="{6FB54A40-E194-41D8-8AC5-F21C741FFF64}" srcOrd="1" destOrd="0" presId="urn:microsoft.com/office/officeart/2005/8/layout/vList4#3"/>
    <dgm:cxn modelId="{C2D27FF0-9DE4-4112-B03C-522A79C0A239}" type="presParOf" srcId="{742C9A41-9EB7-4F76-90E7-3B7F914DE55F}" destId="{FEC60D96-35A9-4796-8208-0DDCB59D6B67}" srcOrd="2" destOrd="0" presId="urn:microsoft.com/office/officeart/2005/8/layout/vList4#3"/>
    <dgm:cxn modelId="{432ADD42-71DD-4D4F-B0D3-5D834D4481DD}" type="presParOf" srcId="{3C87642F-C408-4218-AD3F-FDFC9158869B}" destId="{FD997A69-BA68-46D4-8097-9319A28D99C0}" srcOrd="17" destOrd="0" presId="urn:microsoft.com/office/officeart/2005/8/layout/vList4#3"/>
    <dgm:cxn modelId="{B5FB61EF-DA77-47B9-A400-06640B59D37F}" type="presParOf" srcId="{3C87642F-C408-4218-AD3F-FDFC9158869B}" destId="{51A171F5-3200-4A3A-9E6A-28B89F4D06CE}" srcOrd="18" destOrd="0" presId="urn:microsoft.com/office/officeart/2005/8/layout/vList4#3"/>
    <dgm:cxn modelId="{DA9FEFFF-CE27-401D-B4C7-E1D689A313B0}" type="presParOf" srcId="{51A171F5-3200-4A3A-9E6A-28B89F4D06CE}" destId="{D7682DCD-54DD-4FBF-99FF-1D3820623F81}" srcOrd="0" destOrd="0" presId="urn:microsoft.com/office/officeart/2005/8/layout/vList4#3"/>
    <dgm:cxn modelId="{CB56B4AE-BF69-4FCA-8E15-00D5783AB9B9}" type="presParOf" srcId="{51A171F5-3200-4A3A-9E6A-28B89F4D06CE}" destId="{9A750FBF-0F45-4195-9700-C7DA95038C64}" srcOrd="1" destOrd="0" presId="urn:microsoft.com/office/officeart/2005/8/layout/vList4#3"/>
    <dgm:cxn modelId="{8DCAE665-D8B7-488C-AC7D-F9A989215CB5}" type="presParOf" srcId="{51A171F5-3200-4A3A-9E6A-28B89F4D06CE}" destId="{436FFC48-5113-4F81-B9BF-327769C8ABC5}" srcOrd="2" destOrd="0" presId="urn:microsoft.com/office/officeart/2005/8/layout/vList4#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B6B8820-1BB9-4C9B-98AB-9C6B9BCD275C}" type="doc">
      <dgm:prSet loTypeId="urn:microsoft.com/office/officeart/2005/8/layout/default#12" loCatId="list" qsTypeId="urn:microsoft.com/office/officeart/2005/8/quickstyle/simple1" qsCatId="simple" csTypeId="urn:microsoft.com/office/officeart/2005/8/colors/colorful2" csCatId="colorful" phldr="1"/>
      <dgm:spPr/>
      <dgm:t>
        <a:bodyPr/>
        <a:lstStyle/>
        <a:p>
          <a:endParaRPr lang="en-US"/>
        </a:p>
      </dgm:t>
    </dgm:pt>
    <dgm:pt modelId="{929E4583-46C1-4FB8-9A34-DC375F9C12BF}">
      <dgm:prSet/>
      <dgm:spPr/>
      <dgm:t>
        <a:bodyPr/>
        <a:lstStyle/>
        <a:p>
          <a:r>
            <a:rPr lang="en-US" dirty="0" err="1" smtClean="0"/>
            <a:t>Shidlaghatta</a:t>
          </a:r>
          <a:endParaRPr lang="en-US" dirty="0" smtClean="0"/>
        </a:p>
      </dgm:t>
    </dgm:pt>
    <dgm:pt modelId="{6E20AB60-CC9F-4AE9-AD70-860CAAE51A19}" type="parTrans" cxnId="{53CB8FB0-57DF-4331-B22C-6664277580B5}">
      <dgm:prSet/>
      <dgm:spPr/>
      <dgm:t>
        <a:bodyPr/>
        <a:lstStyle/>
        <a:p>
          <a:endParaRPr lang="en-US"/>
        </a:p>
      </dgm:t>
    </dgm:pt>
    <dgm:pt modelId="{1EDD2540-1070-420E-B4C9-ED569961E8B0}" type="sibTrans" cxnId="{53CB8FB0-57DF-4331-B22C-6664277580B5}">
      <dgm:prSet/>
      <dgm:spPr/>
      <dgm:t>
        <a:bodyPr/>
        <a:lstStyle/>
        <a:p>
          <a:endParaRPr lang="en-US"/>
        </a:p>
      </dgm:t>
    </dgm:pt>
    <dgm:pt modelId="{F7C9D5D0-7FCF-42FF-A4FA-0659D6AE85F6}">
      <dgm:prSet/>
      <dgm:spPr/>
      <dgm:t>
        <a:bodyPr/>
        <a:lstStyle/>
        <a:p>
          <a:r>
            <a:rPr lang="en-US" dirty="0" err="1" smtClean="0"/>
            <a:t>Bagepalli</a:t>
          </a:r>
          <a:endParaRPr lang="en-US" dirty="0" smtClean="0"/>
        </a:p>
      </dgm:t>
    </dgm:pt>
    <dgm:pt modelId="{A7D17090-291B-4998-97D2-97A8A416E37A}" type="parTrans" cxnId="{14C6778B-5115-4B05-A8E2-60A2161895F2}">
      <dgm:prSet/>
      <dgm:spPr/>
      <dgm:t>
        <a:bodyPr/>
        <a:lstStyle/>
        <a:p>
          <a:endParaRPr lang="en-US"/>
        </a:p>
      </dgm:t>
    </dgm:pt>
    <dgm:pt modelId="{10F61098-B8AA-4330-9A1A-E8C78DBF7A8C}" type="sibTrans" cxnId="{14C6778B-5115-4B05-A8E2-60A2161895F2}">
      <dgm:prSet/>
      <dgm:spPr/>
      <dgm:t>
        <a:bodyPr/>
        <a:lstStyle/>
        <a:p>
          <a:endParaRPr lang="en-US"/>
        </a:p>
      </dgm:t>
    </dgm:pt>
    <dgm:pt modelId="{E9B321D3-5D2F-4521-9BAD-40E3E6BF6F36}">
      <dgm:prSet/>
      <dgm:spPr/>
      <dgm:t>
        <a:bodyPr/>
        <a:lstStyle/>
        <a:p>
          <a:r>
            <a:rPr lang="en-US" dirty="0" err="1" smtClean="0"/>
            <a:t>Chikkaballapura</a:t>
          </a:r>
          <a:endParaRPr lang="en-US" dirty="0" smtClean="0"/>
        </a:p>
      </dgm:t>
    </dgm:pt>
    <dgm:pt modelId="{3A4F344C-EA2F-414E-9262-E8E9917B311F}" type="parTrans" cxnId="{D0C3D6A1-3870-45E5-B9D5-55743FD1E69A}">
      <dgm:prSet/>
      <dgm:spPr/>
      <dgm:t>
        <a:bodyPr/>
        <a:lstStyle/>
        <a:p>
          <a:endParaRPr lang="en-US"/>
        </a:p>
      </dgm:t>
    </dgm:pt>
    <dgm:pt modelId="{714B7858-E546-4765-A559-6784C11D3A07}" type="sibTrans" cxnId="{D0C3D6A1-3870-45E5-B9D5-55743FD1E69A}">
      <dgm:prSet/>
      <dgm:spPr/>
      <dgm:t>
        <a:bodyPr/>
        <a:lstStyle/>
        <a:p>
          <a:endParaRPr lang="en-US"/>
        </a:p>
      </dgm:t>
    </dgm:pt>
    <dgm:pt modelId="{BB53429B-D55E-4695-8A6F-A9BEFB6AACF4}">
      <dgm:prSet/>
      <dgm:spPr/>
      <dgm:t>
        <a:bodyPr/>
        <a:lstStyle/>
        <a:p>
          <a:r>
            <a:rPr lang="en-US" dirty="0" err="1" smtClean="0"/>
            <a:t>Gowribidanuru</a:t>
          </a:r>
          <a:endParaRPr lang="en-US" dirty="0" smtClean="0"/>
        </a:p>
      </dgm:t>
    </dgm:pt>
    <dgm:pt modelId="{C42FA321-C851-41EC-B3E9-00E6DDBB75C1}" type="parTrans" cxnId="{6869C37F-DF79-4D96-8397-E70ACD11B5C9}">
      <dgm:prSet/>
      <dgm:spPr/>
      <dgm:t>
        <a:bodyPr/>
        <a:lstStyle/>
        <a:p>
          <a:endParaRPr lang="en-US"/>
        </a:p>
      </dgm:t>
    </dgm:pt>
    <dgm:pt modelId="{5B2CF2F2-AB77-4EE2-9710-E9C8D1E7D0B3}" type="sibTrans" cxnId="{6869C37F-DF79-4D96-8397-E70ACD11B5C9}">
      <dgm:prSet/>
      <dgm:spPr/>
      <dgm:t>
        <a:bodyPr/>
        <a:lstStyle/>
        <a:p>
          <a:endParaRPr lang="en-US"/>
        </a:p>
      </dgm:t>
    </dgm:pt>
    <dgm:pt modelId="{DE562854-BD3B-47BD-804E-48B904F06344}">
      <dgm:prSet/>
      <dgm:spPr/>
      <dgm:t>
        <a:bodyPr/>
        <a:lstStyle/>
        <a:p>
          <a:r>
            <a:rPr lang="en-US" dirty="0" err="1" smtClean="0"/>
            <a:t>Gudibanda</a:t>
          </a:r>
          <a:endParaRPr lang="en-US" dirty="0" smtClean="0"/>
        </a:p>
      </dgm:t>
    </dgm:pt>
    <dgm:pt modelId="{6B831486-63F9-45D7-9A2A-D6099EC84FF1}" type="parTrans" cxnId="{A61C192A-FEFC-4FD0-A954-83F1C43F25AC}">
      <dgm:prSet/>
      <dgm:spPr/>
      <dgm:t>
        <a:bodyPr/>
        <a:lstStyle/>
        <a:p>
          <a:endParaRPr lang="en-US"/>
        </a:p>
      </dgm:t>
    </dgm:pt>
    <dgm:pt modelId="{146EF20C-EC72-4667-AC0C-CB12D5E49313}" type="sibTrans" cxnId="{A61C192A-FEFC-4FD0-A954-83F1C43F25AC}">
      <dgm:prSet/>
      <dgm:spPr/>
      <dgm:t>
        <a:bodyPr/>
        <a:lstStyle/>
        <a:p>
          <a:endParaRPr lang="en-US"/>
        </a:p>
      </dgm:t>
    </dgm:pt>
    <dgm:pt modelId="{050D1378-2EC3-401E-83F7-3C8EC2B6A7CD}">
      <dgm:prSet/>
      <dgm:spPr/>
      <dgm:t>
        <a:bodyPr/>
        <a:lstStyle/>
        <a:p>
          <a:r>
            <a:rPr lang="en-US" smtClean="0"/>
            <a:t>Chintamani</a:t>
          </a:r>
          <a:endParaRPr lang="en-US" dirty="0" smtClean="0"/>
        </a:p>
      </dgm:t>
    </dgm:pt>
    <dgm:pt modelId="{D97460C7-D393-4309-91E3-AE9A1F3F3B05}" type="parTrans" cxnId="{7E227028-4A9C-4EC3-A700-B3C6122737F1}">
      <dgm:prSet/>
      <dgm:spPr/>
      <dgm:t>
        <a:bodyPr/>
        <a:lstStyle/>
        <a:p>
          <a:endParaRPr lang="en-US"/>
        </a:p>
      </dgm:t>
    </dgm:pt>
    <dgm:pt modelId="{F219E413-8D03-4FBF-9D93-235938FC3C92}" type="sibTrans" cxnId="{7E227028-4A9C-4EC3-A700-B3C6122737F1}">
      <dgm:prSet/>
      <dgm:spPr/>
      <dgm:t>
        <a:bodyPr/>
        <a:lstStyle/>
        <a:p>
          <a:endParaRPr lang="en-US"/>
        </a:p>
      </dgm:t>
    </dgm:pt>
    <dgm:pt modelId="{17FCDC54-7167-47F0-85B9-ECADB760191F}" type="pres">
      <dgm:prSet presAssocID="{5B6B8820-1BB9-4C9B-98AB-9C6B9BCD275C}" presName="diagram" presStyleCnt="0">
        <dgm:presLayoutVars>
          <dgm:dir/>
          <dgm:resizeHandles val="exact"/>
        </dgm:presLayoutVars>
      </dgm:prSet>
      <dgm:spPr/>
      <dgm:t>
        <a:bodyPr/>
        <a:lstStyle/>
        <a:p>
          <a:endParaRPr lang="en-US"/>
        </a:p>
      </dgm:t>
    </dgm:pt>
    <dgm:pt modelId="{3FF80CA4-3A6B-4D99-AF30-0754E619C08F}" type="pres">
      <dgm:prSet presAssocID="{929E4583-46C1-4FB8-9A34-DC375F9C12BF}" presName="node" presStyleLbl="node1" presStyleIdx="0" presStyleCnt="6">
        <dgm:presLayoutVars>
          <dgm:bulletEnabled val="1"/>
        </dgm:presLayoutVars>
      </dgm:prSet>
      <dgm:spPr/>
      <dgm:t>
        <a:bodyPr/>
        <a:lstStyle/>
        <a:p>
          <a:endParaRPr lang="en-US"/>
        </a:p>
      </dgm:t>
    </dgm:pt>
    <dgm:pt modelId="{9BFBA5D4-A352-4605-A84A-4A6EEEC5FA14}" type="pres">
      <dgm:prSet presAssocID="{1EDD2540-1070-420E-B4C9-ED569961E8B0}" presName="sibTrans" presStyleCnt="0"/>
      <dgm:spPr/>
    </dgm:pt>
    <dgm:pt modelId="{A31985EF-683A-4C31-8B70-676FFC6C6FFB}" type="pres">
      <dgm:prSet presAssocID="{F7C9D5D0-7FCF-42FF-A4FA-0659D6AE85F6}" presName="node" presStyleLbl="node1" presStyleIdx="1" presStyleCnt="6">
        <dgm:presLayoutVars>
          <dgm:bulletEnabled val="1"/>
        </dgm:presLayoutVars>
      </dgm:prSet>
      <dgm:spPr/>
      <dgm:t>
        <a:bodyPr/>
        <a:lstStyle/>
        <a:p>
          <a:endParaRPr lang="en-US"/>
        </a:p>
      </dgm:t>
    </dgm:pt>
    <dgm:pt modelId="{826CB639-6C5E-4E2A-9D8B-9D3C3CFDBBF7}" type="pres">
      <dgm:prSet presAssocID="{10F61098-B8AA-4330-9A1A-E8C78DBF7A8C}" presName="sibTrans" presStyleCnt="0"/>
      <dgm:spPr/>
    </dgm:pt>
    <dgm:pt modelId="{2F92F961-E795-48A9-B933-94DD47D3953E}" type="pres">
      <dgm:prSet presAssocID="{E9B321D3-5D2F-4521-9BAD-40E3E6BF6F36}" presName="node" presStyleLbl="node1" presStyleIdx="2" presStyleCnt="6">
        <dgm:presLayoutVars>
          <dgm:bulletEnabled val="1"/>
        </dgm:presLayoutVars>
      </dgm:prSet>
      <dgm:spPr/>
      <dgm:t>
        <a:bodyPr/>
        <a:lstStyle/>
        <a:p>
          <a:endParaRPr lang="en-US"/>
        </a:p>
      </dgm:t>
    </dgm:pt>
    <dgm:pt modelId="{A80A19D4-C396-4414-BB38-4A80831035F8}" type="pres">
      <dgm:prSet presAssocID="{714B7858-E546-4765-A559-6784C11D3A07}" presName="sibTrans" presStyleCnt="0"/>
      <dgm:spPr/>
    </dgm:pt>
    <dgm:pt modelId="{D921CD7E-95C4-4387-AC1A-6DBF96A8267C}" type="pres">
      <dgm:prSet presAssocID="{BB53429B-D55E-4695-8A6F-A9BEFB6AACF4}" presName="node" presStyleLbl="node1" presStyleIdx="3" presStyleCnt="6">
        <dgm:presLayoutVars>
          <dgm:bulletEnabled val="1"/>
        </dgm:presLayoutVars>
      </dgm:prSet>
      <dgm:spPr/>
      <dgm:t>
        <a:bodyPr/>
        <a:lstStyle/>
        <a:p>
          <a:endParaRPr lang="en-US"/>
        </a:p>
      </dgm:t>
    </dgm:pt>
    <dgm:pt modelId="{C72980AA-62CC-41B1-93C6-A167C3423334}" type="pres">
      <dgm:prSet presAssocID="{5B2CF2F2-AB77-4EE2-9710-E9C8D1E7D0B3}" presName="sibTrans" presStyleCnt="0"/>
      <dgm:spPr/>
    </dgm:pt>
    <dgm:pt modelId="{EA0CDECB-ED50-4E43-8564-891B28A6D6BE}" type="pres">
      <dgm:prSet presAssocID="{DE562854-BD3B-47BD-804E-48B904F06344}" presName="node" presStyleLbl="node1" presStyleIdx="4" presStyleCnt="6">
        <dgm:presLayoutVars>
          <dgm:bulletEnabled val="1"/>
        </dgm:presLayoutVars>
      </dgm:prSet>
      <dgm:spPr/>
      <dgm:t>
        <a:bodyPr/>
        <a:lstStyle/>
        <a:p>
          <a:endParaRPr lang="en-US"/>
        </a:p>
      </dgm:t>
    </dgm:pt>
    <dgm:pt modelId="{2BE86B64-24B3-416B-983A-A53428882701}" type="pres">
      <dgm:prSet presAssocID="{146EF20C-EC72-4667-AC0C-CB12D5E49313}" presName="sibTrans" presStyleCnt="0"/>
      <dgm:spPr/>
    </dgm:pt>
    <dgm:pt modelId="{04EE393E-EB9C-4B6A-8D28-5B158103A9D7}" type="pres">
      <dgm:prSet presAssocID="{050D1378-2EC3-401E-83F7-3C8EC2B6A7CD}" presName="node" presStyleLbl="node1" presStyleIdx="5" presStyleCnt="6">
        <dgm:presLayoutVars>
          <dgm:bulletEnabled val="1"/>
        </dgm:presLayoutVars>
      </dgm:prSet>
      <dgm:spPr/>
      <dgm:t>
        <a:bodyPr/>
        <a:lstStyle/>
        <a:p>
          <a:endParaRPr lang="en-US"/>
        </a:p>
      </dgm:t>
    </dgm:pt>
  </dgm:ptLst>
  <dgm:cxnLst>
    <dgm:cxn modelId="{1AAF283F-C69A-46C5-BF93-7864F9357B29}" type="presOf" srcId="{DE562854-BD3B-47BD-804E-48B904F06344}" destId="{EA0CDECB-ED50-4E43-8564-891B28A6D6BE}" srcOrd="0" destOrd="0" presId="urn:microsoft.com/office/officeart/2005/8/layout/default#12"/>
    <dgm:cxn modelId="{BC3B2BF2-1BC8-4BD8-BC1E-1D975350FE60}" type="presOf" srcId="{5B6B8820-1BB9-4C9B-98AB-9C6B9BCD275C}" destId="{17FCDC54-7167-47F0-85B9-ECADB760191F}" srcOrd="0" destOrd="0" presId="urn:microsoft.com/office/officeart/2005/8/layout/default#12"/>
    <dgm:cxn modelId="{ACAE2C2E-61BC-481D-A577-A63B921EFDFC}" type="presOf" srcId="{050D1378-2EC3-401E-83F7-3C8EC2B6A7CD}" destId="{04EE393E-EB9C-4B6A-8D28-5B158103A9D7}" srcOrd="0" destOrd="0" presId="urn:microsoft.com/office/officeart/2005/8/layout/default#12"/>
    <dgm:cxn modelId="{B2277282-D3A3-4663-82E7-D7F6CE4C41D7}" type="presOf" srcId="{E9B321D3-5D2F-4521-9BAD-40E3E6BF6F36}" destId="{2F92F961-E795-48A9-B933-94DD47D3953E}" srcOrd="0" destOrd="0" presId="urn:microsoft.com/office/officeart/2005/8/layout/default#12"/>
    <dgm:cxn modelId="{D0C3D6A1-3870-45E5-B9D5-55743FD1E69A}" srcId="{5B6B8820-1BB9-4C9B-98AB-9C6B9BCD275C}" destId="{E9B321D3-5D2F-4521-9BAD-40E3E6BF6F36}" srcOrd="2" destOrd="0" parTransId="{3A4F344C-EA2F-414E-9262-E8E9917B311F}" sibTransId="{714B7858-E546-4765-A559-6784C11D3A07}"/>
    <dgm:cxn modelId="{6869C37F-DF79-4D96-8397-E70ACD11B5C9}" srcId="{5B6B8820-1BB9-4C9B-98AB-9C6B9BCD275C}" destId="{BB53429B-D55E-4695-8A6F-A9BEFB6AACF4}" srcOrd="3" destOrd="0" parTransId="{C42FA321-C851-41EC-B3E9-00E6DDBB75C1}" sibTransId="{5B2CF2F2-AB77-4EE2-9710-E9C8D1E7D0B3}"/>
    <dgm:cxn modelId="{14C6778B-5115-4B05-A8E2-60A2161895F2}" srcId="{5B6B8820-1BB9-4C9B-98AB-9C6B9BCD275C}" destId="{F7C9D5D0-7FCF-42FF-A4FA-0659D6AE85F6}" srcOrd="1" destOrd="0" parTransId="{A7D17090-291B-4998-97D2-97A8A416E37A}" sibTransId="{10F61098-B8AA-4330-9A1A-E8C78DBF7A8C}"/>
    <dgm:cxn modelId="{7E227028-4A9C-4EC3-A700-B3C6122737F1}" srcId="{5B6B8820-1BB9-4C9B-98AB-9C6B9BCD275C}" destId="{050D1378-2EC3-401E-83F7-3C8EC2B6A7CD}" srcOrd="5" destOrd="0" parTransId="{D97460C7-D393-4309-91E3-AE9A1F3F3B05}" sibTransId="{F219E413-8D03-4FBF-9D93-235938FC3C92}"/>
    <dgm:cxn modelId="{A61C192A-FEFC-4FD0-A954-83F1C43F25AC}" srcId="{5B6B8820-1BB9-4C9B-98AB-9C6B9BCD275C}" destId="{DE562854-BD3B-47BD-804E-48B904F06344}" srcOrd="4" destOrd="0" parTransId="{6B831486-63F9-45D7-9A2A-D6099EC84FF1}" sibTransId="{146EF20C-EC72-4667-AC0C-CB12D5E49313}"/>
    <dgm:cxn modelId="{CB4A31CB-ED5C-49F0-AA13-0DC0EF2A4695}" type="presOf" srcId="{929E4583-46C1-4FB8-9A34-DC375F9C12BF}" destId="{3FF80CA4-3A6B-4D99-AF30-0754E619C08F}" srcOrd="0" destOrd="0" presId="urn:microsoft.com/office/officeart/2005/8/layout/default#12"/>
    <dgm:cxn modelId="{E1640364-AD1E-48E5-802D-F56DA216A1E9}" type="presOf" srcId="{F7C9D5D0-7FCF-42FF-A4FA-0659D6AE85F6}" destId="{A31985EF-683A-4C31-8B70-676FFC6C6FFB}" srcOrd="0" destOrd="0" presId="urn:microsoft.com/office/officeart/2005/8/layout/default#12"/>
    <dgm:cxn modelId="{17DBC1F0-4331-477C-AC73-5349A25ADF8A}" type="presOf" srcId="{BB53429B-D55E-4695-8A6F-A9BEFB6AACF4}" destId="{D921CD7E-95C4-4387-AC1A-6DBF96A8267C}" srcOrd="0" destOrd="0" presId="urn:microsoft.com/office/officeart/2005/8/layout/default#12"/>
    <dgm:cxn modelId="{53CB8FB0-57DF-4331-B22C-6664277580B5}" srcId="{5B6B8820-1BB9-4C9B-98AB-9C6B9BCD275C}" destId="{929E4583-46C1-4FB8-9A34-DC375F9C12BF}" srcOrd="0" destOrd="0" parTransId="{6E20AB60-CC9F-4AE9-AD70-860CAAE51A19}" sibTransId="{1EDD2540-1070-420E-B4C9-ED569961E8B0}"/>
    <dgm:cxn modelId="{FC147556-10FE-4F98-A53D-01EE9B7B0E01}" type="presParOf" srcId="{17FCDC54-7167-47F0-85B9-ECADB760191F}" destId="{3FF80CA4-3A6B-4D99-AF30-0754E619C08F}" srcOrd="0" destOrd="0" presId="urn:microsoft.com/office/officeart/2005/8/layout/default#12"/>
    <dgm:cxn modelId="{C79E9EAF-68EC-4F22-B9CC-E072779F9A76}" type="presParOf" srcId="{17FCDC54-7167-47F0-85B9-ECADB760191F}" destId="{9BFBA5D4-A352-4605-A84A-4A6EEEC5FA14}" srcOrd="1" destOrd="0" presId="urn:microsoft.com/office/officeart/2005/8/layout/default#12"/>
    <dgm:cxn modelId="{0E7A1007-41C5-4D59-B3B6-DBAFAEF9E31E}" type="presParOf" srcId="{17FCDC54-7167-47F0-85B9-ECADB760191F}" destId="{A31985EF-683A-4C31-8B70-676FFC6C6FFB}" srcOrd="2" destOrd="0" presId="urn:microsoft.com/office/officeart/2005/8/layout/default#12"/>
    <dgm:cxn modelId="{4FCE7543-B5BF-4C66-B639-2E2DC91D2212}" type="presParOf" srcId="{17FCDC54-7167-47F0-85B9-ECADB760191F}" destId="{826CB639-6C5E-4E2A-9D8B-9D3C3CFDBBF7}" srcOrd="3" destOrd="0" presId="urn:microsoft.com/office/officeart/2005/8/layout/default#12"/>
    <dgm:cxn modelId="{AB233880-67E3-4E33-BA55-EF2A460CF490}" type="presParOf" srcId="{17FCDC54-7167-47F0-85B9-ECADB760191F}" destId="{2F92F961-E795-48A9-B933-94DD47D3953E}" srcOrd="4" destOrd="0" presId="urn:microsoft.com/office/officeart/2005/8/layout/default#12"/>
    <dgm:cxn modelId="{CD667A9D-CF24-4110-8610-30779E0A42F1}" type="presParOf" srcId="{17FCDC54-7167-47F0-85B9-ECADB760191F}" destId="{A80A19D4-C396-4414-BB38-4A80831035F8}" srcOrd="5" destOrd="0" presId="urn:microsoft.com/office/officeart/2005/8/layout/default#12"/>
    <dgm:cxn modelId="{7666CC2D-757C-447D-87A3-E4B5B9D37A71}" type="presParOf" srcId="{17FCDC54-7167-47F0-85B9-ECADB760191F}" destId="{D921CD7E-95C4-4387-AC1A-6DBF96A8267C}" srcOrd="6" destOrd="0" presId="urn:microsoft.com/office/officeart/2005/8/layout/default#12"/>
    <dgm:cxn modelId="{9AF39FFC-AE67-4D54-98B6-04ABCEF13A3D}" type="presParOf" srcId="{17FCDC54-7167-47F0-85B9-ECADB760191F}" destId="{C72980AA-62CC-41B1-93C6-A167C3423334}" srcOrd="7" destOrd="0" presId="urn:microsoft.com/office/officeart/2005/8/layout/default#12"/>
    <dgm:cxn modelId="{8B6F9415-4152-4325-9DA1-AE2D9B49938A}" type="presParOf" srcId="{17FCDC54-7167-47F0-85B9-ECADB760191F}" destId="{EA0CDECB-ED50-4E43-8564-891B28A6D6BE}" srcOrd="8" destOrd="0" presId="urn:microsoft.com/office/officeart/2005/8/layout/default#12"/>
    <dgm:cxn modelId="{9C85A622-D65D-4351-8B2C-334554A04EB9}" type="presParOf" srcId="{17FCDC54-7167-47F0-85B9-ECADB760191F}" destId="{2BE86B64-24B3-416B-983A-A53428882701}" srcOrd="9" destOrd="0" presId="urn:microsoft.com/office/officeart/2005/8/layout/default#12"/>
    <dgm:cxn modelId="{8C5CA622-1B96-49BF-9F9A-8DB63E6C0AA1}" type="presParOf" srcId="{17FCDC54-7167-47F0-85B9-ECADB760191F}" destId="{04EE393E-EB9C-4B6A-8D28-5B158103A9D7}" srcOrd="10" destOrd="0" presId="urn:microsoft.com/office/officeart/2005/8/layout/default#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9A38B4-92B1-4DBB-9CDB-EE8A0322A070}" type="doc">
      <dgm:prSet loTypeId="urn:microsoft.com/office/officeart/2005/8/layout/default#2" loCatId="list" qsTypeId="urn:microsoft.com/office/officeart/2005/8/quickstyle/simple1" qsCatId="simple" csTypeId="urn:microsoft.com/office/officeart/2005/8/colors/colorful5" csCatId="colorful" phldr="1"/>
      <dgm:spPr/>
      <dgm:t>
        <a:bodyPr/>
        <a:lstStyle/>
        <a:p>
          <a:endParaRPr lang="en-US"/>
        </a:p>
      </dgm:t>
    </dgm:pt>
    <dgm:pt modelId="{70B099B4-7BEE-48D2-B21A-A332519FB4A3}">
      <dgm:prSet phldrT="[Text]"/>
      <dgm:spPr/>
      <dgm:t>
        <a:bodyPr/>
        <a:lstStyle/>
        <a:p>
          <a:r>
            <a:rPr lang="en" dirty="0" smtClean="0">
              <a:solidFill>
                <a:srgbClr val="FFFF00"/>
              </a:solidFill>
            </a:rPr>
            <a:t>Methods</a:t>
          </a:r>
          <a:r>
            <a:rPr lang="en" dirty="0" smtClean="0"/>
            <a:t> for analyzing time series data in order to </a:t>
          </a:r>
          <a:r>
            <a:rPr lang="en" dirty="0" smtClean="0">
              <a:solidFill>
                <a:srgbClr val="FFFF00"/>
              </a:solidFill>
            </a:rPr>
            <a:t>extract meaningful statistics and other characteristics</a:t>
          </a:r>
          <a:r>
            <a:rPr lang="en" dirty="0" smtClean="0"/>
            <a:t> of the data.</a:t>
          </a:r>
          <a:endParaRPr lang="en-US" dirty="0"/>
        </a:p>
      </dgm:t>
    </dgm:pt>
    <dgm:pt modelId="{B69D47D9-7BB7-4B17-A2E6-83C7A3EBD9E0}" type="parTrans" cxnId="{109D5E63-E1A9-4117-8ECE-0B33EA8B816F}">
      <dgm:prSet/>
      <dgm:spPr/>
      <dgm:t>
        <a:bodyPr/>
        <a:lstStyle/>
        <a:p>
          <a:endParaRPr lang="en-US"/>
        </a:p>
      </dgm:t>
    </dgm:pt>
    <dgm:pt modelId="{03FEE62B-D7A1-493F-A5FF-DF3EB652B905}" type="sibTrans" cxnId="{109D5E63-E1A9-4117-8ECE-0B33EA8B816F}">
      <dgm:prSet/>
      <dgm:spPr/>
      <dgm:t>
        <a:bodyPr/>
        <a:lstStyle/>
        <a:p>
          <a:endParaRPr lang="en-US"/>
        </a:p>
      </dgm:t>
    </dgm:pt>
    <dgm:pt modelId="{20D31321-B680-4B96-A840-F7FD8A5D5CAC}">
      <dgm:prSet phldrT="[Text]"/>
      <dgm:spPr/>
      <dgm:t>
        <a:bodyPr/>
        <a:lstStyle/>
        <a:p>
          <a:pPr rtl="0"/>
          <a:r>
            <a:rPr lang="en" dirty="0" smtClean="0"/>
            <a:t>In the context of data mining, pattern recognition and machine learning time series analysis can be used for </a:t>
          </a:r>
          <a:r>
            <a:rPr lang="en" dirty="0" smtClean="0">
              <a:solidFill>
                <a:srgbClr val="FFFF00"/>
              </a:solidFill>
            </a:rPr>
            <a:t>clustering, classification, anomaly detection as well as forecasting.</a:t>
          </a:r>
          <a:endParaRPr lang="en-US" dirty="0">
            <a:solidFill>
              <a:srgbClr val="FFFF00"/>
            </a:solidFill>
          </a:endParaRPr>
        </a:p>
      </dgm:t>
    </dgm:pt>
    <dgm:pt modelId="{690663FD-1EF9-4EB0-83A8-8B6976D064EC}" type="parTrans" cxnId="{59CF3CEB-9CBF-4F02-9D05-BD541A2A5FAF}">
      <dgm:prSet/>
      <dgm:spPr/>
      <dgm:t>
        <a:bodyPr/>
        <a:lstStyle/>
        <a:p>
          <a:endParaRPr lang="en-US"/>
        </a:p>
      </dgm:t>
    </dgm:pt>
    <dgm:pt modelId="{3F149662-505F-45C2-B516-AECDDE105669}" type="sibTrans" cxnId="{59CF3CEB-9CBF-4F02-9D05-BD541A2A5FAF}">
      <dgm:prSet/>
      <dgm:spPr/>
      <dgm:t>
        <a:bodyPr/>
        <a:lstStyle/>
        <a:p>
          <a:endParaRPr lang="en-US"/>
        </a:p>
      </dgm:t>
    </dgm:pt>
    <dgm:pt modelId="{BE6859FB-3904-4D5E-84C2-36196FACF300}" type="pres">
      <dgm:prSet presAssocID="{069A38B4-92B1-4DBB-9CDB-EE8A0322A070}" presName="diagram" presStyleCnt="0">
        <dgm:presLayoutVars>
          <dgm:dir/>
          <dgm:resizeHandles val="exact"/>
        </dgm:presLayoutVars>
      </dgm:prSet>
      <dgm:spPr/>
      <dgm:t>
        <a:bodyPr/>
        <a:lstStyle/>
        <a:p>
          <a:endParaRPr lang="en-US"/>
        </a:p>
      </dgm:t>
    </dgm:pt>
    <dgm:pt modelId="{E1DA40F9-5CEB-45F0-9EF6-74FB73883F37}" type="pres">
      <dgm:prSet presAssocID="{70B099B4-7BEE-48D2-B21A-A332519FB4A3}" presName="node" presStyleLbl="node1" presStyleIdx="0" presStyleCnt="2" custScaleX="152810">
        <dgm:presLayoutVars>
          <dgm:bulletEnabled val="1"/>
        </dgm:presLayoutVars>
      </dgm:prSet>
      <dgm:spPr/>
      <dgm:t>
        <a:bodyPr/>
        <a:lstStyle/>
        <a:p>
          <a:endParaRPr lang="en-US"/>
        </a:p>
      </dgm:t>
    </dgm:pt>
    <dgm:pt modelId="{A94013D1-6B52-438C-82F7-36B7CBF52612}" type="pres">
      <dgm:prSet presAssocID="{03FEE62B-D7A1-493F-A5FF-DF3EB652B905}" presName="sibTrans" presStyleCnt="0"/>
      <dgm:spPr/>
    </dgm:pt>
    <dgm:pt modelId="{27E2E9BA-9BDE-4537-9D62-AA321911A1D4}" type="pres">
      <dgm:prSet presAssocID="{20D31321-B680-4B96-A840-F7FD8A5D5CAC}" presName="node" presStyleLbl="node1" presStyleIdx="1" presStyleCnt="2" custScaleX="152222" custScaleY="98941">
        <dgm:presLayoutVars>
          <dgm:bulletEnabled val="1"/>
        </dgm:presLayoutVars>
      </dgm:prSet>
      <dgm:spPr/>
      <dgm:t>
        <a:bodyPr/>
        <a:lstStyle/>
        <a:p>
          <a:endParaRPr lang="en-US"/>
        </a:p>
      </dgm:t>
    </dgm:pt>
  </dgm:ptLst>
  <dgm:cxnLst>
    <dgm:cxn modelId="{109D5E63-E1A9-4117-8ECE-0B33EA8B816F}" srcId="{069A38B4-92B1-4DBB-9CDB-EE8A0322A070}" destId="{70B099B4-7BEE-48D2-B21A-A332519FB4A3}" srcOrd="0" destOrd="0" parTransId="{B69D47D9-7BB7-4B17-A2E6-83C7A3EBD9E0}" sibTransId="{03FEE62B-D7A1-493F-A5FF-DF3EB652B905}"/>
    <dgm:cxn modelId="{EB56C27B-9CDB-4ADD-B577-0FAB106A6A6D}" type="presOf" srcId="{20D31321-B680-4B96-A840-F7FD8A5D5CAC}" destId="{27E2E9BA-9BDE-4537-9D62-AA321911A1D4}" srcOrd="0" destOrd="0" presId="urn:microsoft.com/office/officeart/2005/8/layout/default#2"/>
    <dgm:cxn modelId="{C885EEE0-631D-4FD3-87D8-672363CE9C16}" type="presOf" srcId="{70B099B4-7BEE-48D2-B21A-A332519FB4A3}" destId="{E1DA40F9-5CEB-45F0-9EF6-74FB73883F37}" srcOrd="0" destOrd="0" presId="urn:microsoft.com/office/officeart/2005/8/layout/default#2"/>
    <dgm:cxn modelId="{59CF3CEB-9CBF-4F02-9D05-BD541A2A5FAF}" srcId="{069A38B4-92B1-4DBB-9CDB-EE8A0322A070}" destId="{20D31321-B680-4B96-A840-F7FD8A5D5CAC}" srcOrd="1" destOrd="0" parTransId="{690663FD-1EF9-4EB0-83A8-8B6976D064EC}" sibTransId="{3F149662-505F-45C2-B516-AECDDE105669}"/>
    <dgm:cxn modelId="{7C27279F-3719-411B-BF5A-85977C934C26}" type="presOf" srcId="{069A38B4-92B1-4DBB-9CDB-EE8A0322A070}" destId="{BE6859FB-3904-4D5E-84C2-36196FACF300}" srcOrd="0" destOrd="0" presId="urn:microsoft.com/office/officeart/2005/8/layout/default#2"/>
    <dgm:cxn modelId="{301B0E76-9E92-444D-AF24-BADABFB0AEFA}" type="presParOf" srcId="{BE6859FB-3904-4D5E-84C2-36196FACF300}" destId="{E1DA40F9-5CEB-45F0-9EF6-74FB73883F37}" srcOrd="0" destOrd="0" presId="urn:microsoft.com/office/officeart/2005/8/layout/default#2"/>
    <dgm:cxn modelId="{6843414F-D920-4558-B1B7-B7DAF753A1EA}" type="presParOf" srcId="{BE6859FB-3904-4D5E-84C2-36196FACF300}" destId="{A94013D1-6B52-438C-82F7-36B7CBF52612}" srcOrd="1" destOrd="0" presId="urn:microsoft.com/office/officeart/2005/8/layout/default#2"/>
    <dgm:cxn modelId="{F1B46162-6C14-4968-B119-CDAD72160C12}" type="presParOf" srcId="{BE6859FB-3904-4D5E-84C2-36196FACF300}" destId="{27E2E9BA-9BDE-4537-9D62-AA321911A1D4}" srcOrd="2" destOrd="0" presId="urn:microsoft.com/office/officeart/2005/8/layout/defaul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DADEAD6-2822-488A-BD20-95EF84455EC2}" type="doc">
      <dgm:prSet loTypeId="urn:microsoft.com/office/officeart/2005/8/layout/default#13" loCatId="list" qsTypeId="urn:microsoft.com/office/officeart/2005/8/quickstyle/simple1" qsCatId="simple" csTypeId="urn:microsoft.com/office/officeart/2005/8/colors/colorful2" csCatId="colorful" phldr="1"/>
      <dgm:spPr/>
      <dgm:t>
        <a:bodyPr/>
        <a:lstStyle/>
        <a:p>
          <a:endParaRPr lang="en-US"/>
        </a:p>
      </dgm:t>
    </dgm:pt>
    <dgm:pt modelId="{B2B1BB3F-16B9-471F-8E8E-7EB186ECD6F0}">
      <dgm:prSet phldrT="[Text]"/>
      <dgm:spPr/>
      <dgm:t>
        <a:bodyPr/>
        <a:lstStyle/>
        <a:p>
          <a:r>
            <a:rPr lang="en-US" smtClean="0"/>
            <a:t>SIMILARITY USING DTW AND SAX</a:t>
          </a:r>
          <a:endParaRPr lang="en-US"/>
        </a:p>
      </dgm:t>
    </dgm:pt>
    <dgm:pt modelId="{D586AB94-82AE-4609-85F8-854662532E34}" type="parTrans" cxnId="{C173CA70-59AE-4203-B721-A94E098B01EC}">
      <dgm:prSet/>
      <dgm:spPr/>
      <dgm:t>
        <a:bodyPr/>
        <a:lstStyle/>
        <a:p>
          <a:endParaRPr lang="en-US"/>
        </a:p>
      </dgm:t>
    </dgm:pt>
    <dgm:pt modelId="{DF9059A0-4ED5-499C-B8A3-D32F463EE03E}" type="sibTrans" cxnId="{C173CA70-59AE-4203-B721-A94E098B01EC}">
      <dgm:prSet/>
      <dgm:spPr/>
      <dgm:t>
        <a:bodyPr/>
        <a:lstStyle/>
        <a:p>
          <a:endParaRPr lang="en-US"/>
        </a:p>
      </dgm:t>
    </dgm:pt>
    <dgm:pt modelId="{7C8368B2-9917-4A66-B15B-9F55724429D3}">
      <dgm:prSet/>
      <dgm:spPr/>
      <dgm:t>
        <a:bodyPr/>
        <a:lstStyle/>
        <a:p>
          <a:r>
            <a:rPr lang="en-US" smtClean="0"/>
            <a:t>ANOMALY USING CUSUM AND STATISTICAL APPROACH</a:t>
          </a:r>
          <a:endParaRPr lang="en-US" dirty="0" smtClean="0"/>
        </a:p>
      </dgm:t>
    </dgm:pt>
    <dgm:pt modelId="{7C19192C-0F03-4253-BCE5-8C849C35F0F6}" type="parTrans" cxnId="{131401B9-6A1B-4DF1-9268-CBA79C0811A5}">
      <dgm:prSet/>
      <dgm:spPr/>
      <dgm:t>
        <a:bodyPr/>
        <a:lstStyle/>
        <a:p>
          <a:endParaRPr lang="en-US"/>
        </a:p>
      </dgm:t>
    </dgm:pt>
    <dgm:pt modelId="{40320D4F-9614-4846-ABF9-9E95D14B1450}" type="sibTrans" cxnId="{131401B9-6A1B-4DF1-9268-CBA79C0811A5}">
      <dgm:prSet/>
      <dgm:spPr/>
      <dgm:t>
        <a:bodyPr/>
        <a:lstStyle/>
        <a:p>
          <a:endParaRPr lang="en-US"/>
        </a:p>
      </dgm:t>
    </dgm:pt>
    <dgm:pt modelId="{45159F8E-1E59-484C-AB2D-E6CCE3928304}">
      <dgm:prSet/>
      <dgm:spPr/>
      <dgm:t>
        <a:bodyPr/>
        <a:lstStyle/>
        <a:p>
          <a:r>
            <a:rPr lang="en-US" smtClean="0"/>
            <a:t>PREDICTION USING MEA AND NARX NEURAL N/W</a:t>
          </a:r>
          <a:endParaRPr lang="en-US" dirty="0" smtClean="0"/>
        </a:p>
      </dgm:t>
    </dgm:pt>
    <dgm:pt modelId="{BFAC2040-AA42-412E-A806-5DB1322644A0}" type="parTrans" cxnId="{24EB1D63-5166-4051-89EC-4194E722A1C0}">
      <dgm:prSet/>
      <dgm:spPr/>
      <dgm:t>
        <a:bodyPr/>
        <a:lstStyle/>
        <a:p>
          <a:endParaRPr lang="en-US"/>
        </a:p>
      </dgm:t>
    </dgm:pt>
    <dgm:pt modelId="{85CCCA5D-69A4-4ADE-BAA0-8448C2E3590C}" type="sibTrans" cxnId="{24EB1D63-5166-4051-89EC-4194E722A1C0}">
      <dgm:prSet/>
      <dgm:spPr/>
      <dgm:t>
        <a:bodyPr/>
        <a:lstStyle/>
        <a:p>
          <a:endParaRPr lang="en-US"/>
        </a:p>
      </dgm:t>
    </dgm:pt>
    <dgm:pt modelId="{1104E3B6-B2D4-440E-BC8C-4C782845C9E2}">
      <dgm:prSet/>
      <dgm:spPr/>
      <dgm:t>
        <a:bodyPr/>
        <a:lstStyle/>
        <a:p>
          <a:r>
            <a:rPr lang="en-US" smtClean="0"/>
            <a:t>TEMPORAL PATTERN DETECTION</a:t>
          </a:r>
          <a:endParaRPr lang="en-IN" dirty="0"/>
        </a:p>
      </dgm:t>
    </dgm:pt>
    <dgm:pt modelId="{A0F32152-5609-4813-A0CD-7EF3D2E21A47}" type="parTrans" cxnId="{D746DD69-97E7-4640-B02D-13FDB7B1E262}">
      <dgm:prSet/>
      <dgm:spPr/>
      <dgm:t>
        <a:bodyPr/>
        <a:lstStyle/>
        <a:p>
          <a:endParaRPr lang="en-US"/>
        </a:p>
      </dgm:t>
    </dgm:pt>
    <dgm:pt modelId="{011BE511-5E0E-4F9A-A651-0ADF313AAC23}" type="sibTrans" cxnId="{D746DD69-97E7-4640-B02D-13FDB7B1E262}">
      <dgm:prSet/>
      <dgm:spPr/>
      <dgm:t>
        <a:bodyPr/>
        <a:lstStyle/>
        <a:p>
          <a:endParaRPr lang="en-US"/>
        </a:p>
      </dgm:t>
    </dgm:pt>
    <dgm:pt modelId="{CD4AF82E-8961-413A-BFF7-C3797C70C317}" type="pres">
      <dgm:prSet presAssocID="{EDADEAD6-2822-488A-BD20-95EF84455EC2}" presName="diagram" presStyleCnt="0">
        <dgm:presLayoutVars>
          <dgm:dir/>
          <dgm:resizeHandles val="exact"/>
        </dgm:presLayoutVars>
      </dgm:prSet>
      <dgm:spPr/>
      <dgm:t>
        <a:bodyPr/>
        <a:lstStyle/>
        <a:p>
          <a:endParaRPr lang="en-US"/>
        </a:p>
      </dgm:t>
    </dgm:pt>
    <dgm:pt modelId="{C9458AAC-AF5F-4046-A45D-13E443F7483A}" type="pres">
      <dgm:prSet presAssocID="{B2B1BB3F-16B9-471F-8E8E-7EB186ECD6F0}" presName="node" presStyleLbl="node1" presStyleIdx="0" presStyleCnt="4">
        <dgm:presLayoutVars>
          <dgm:bulletEnabled val="1"/>
        </dgm:presLayoutVars>
      </dgm:prSet>
      <dgm:spPr/>
      <dgm:t>
        <a:bodyPr/>
        <a:lstStyle/>
        <a:p>
          <a:endParaRPr lang="en-US"/>
        </a:p>
      </dgm:t>
    </dgm:pt>
    <dgm:pt modelId="{5AFE43FB-B72B-4311-96DA-B3BA7CD638B0}" type="pres">
      <dgm:prSet presAssocID="{DF9059A0-4ED5-499C-B8A3-D32F463EE03E}" presName="sibTrans" presStyleCnt="0"/>
      <dgm:spPr/>
    </dgm:pt>
    <dgm:pt modelId="{37DFF64E-DFD3-42E1-87DC-C3EA77CD4D53}" type="pres">
      <dgm:prSet presAssocID="{7C8368B2-9917-4A66-B15B-9F55724429D3}" presName="node" presStyleLbl="node1" presStyleIdx="1" presStyleCnt="4">
        <dgm:presLayoutVars>
          <dgm:bulletEnabled val="1"/>
        </dgm:presLayoutVars>
      </dgm:prSet>
      <dgm:spPr/>
      <dgm:t>
        <a:bodyPr/>
        <a:lstStyle/>
        <a:p>
          <a:endParaRPr lang="en-US"/>
        </a:p>
      </dgm:t>
    </dgm:pt>
    <dgm:pt modelId="{19A926F8-62E6-4746-9D09-92F732CAE6E2}" type="pres">
      <dgm:prSet presAssocID="{40320D4F-9614-4846-ABF9-9E95D14B1450}" presName="sibTrans" presStyleCnt="0"/>
      <dgm:spPr/>
    </dgm:pt>
    <dgm:pt modelId="{630302E8-0FF4-424D-953F-4E86DC1527BC}" type="pres">
      <dgm:prSet presAssocID="{45159F8E-1E59-484C-AB2D-E6CCE3928304}" presName="node" presStyleLbl="node1" presStyleIdx="2" presStyleCnt="4">
        <dgm:presLayoutVars>
          <dgm:bulletEnabled val="1"/>
        </dgm:presLayoutVars>
      </dgm:prSet>
      <dgm:spPr/>
      <dgm:t>
        <a:bodyPr/>
        <a:lstStyle/>
        <a:p>
          <a:endParaRPr lang="en-US"/>
        </a:p>
      </dgm:t>
    </dgm:pt>
    <dgm:pt modelId="{00D2BF20-FDF8-4CA5-BAAD-6C65ECD4929B}" type="pres">
      <dgm:prSet presAssocID="{85CCCA5D-69A4-4ADE-BAA0-8448C2E3590C}" presName="sibTrans" presStyleCnt="0"/>
      <dgm:spPr/>
    </dgm:pt>
    <dgm:pt modelId="{06DC43D4-1766-4111-AD0E-DAA3BFBFC186}" type="pres">
      <dgm:prSet presAssocID="{1104E3B6-B2D4-440E-BC8C-4C782845C9E2}" presName="node" presStyleLbl="node1" presStyleIdx="3" presStyleCnt="4">
        <dgm:presLayoutVars>
          <dgm:bulletEnabled val="1"/>
        </dgm:presLayoutVars>
      </dgm:prSet>
      <dgm:spPr/>
      <dgm:t>
        <a:bodyPr/>
        <a:lstStyle/>
        <a:p>
          <a:endParaRPr lang="en-US"/>
        </a:p>
      </dgm:t>
    </dgm:pt>
  </dgm:ptLst>
  <dgm:cxnLst>
    <dgm:cxn modelId="{D770CD2F-106B-4904-9C9B-23669213AF57}" type="presOf" srcId="{7C8368B2-9917-4A66-B15B-9F55724429D3}" destId="{37DFF64E-DFD3-42E1-87DC-C3EA77CD4D53}" srcOrd="0" destOrd="0" presId="urn:microsoft.com/office/officeart/2005/8/layout/default#13"/>
    <dgm:cxn modelId="{5F7B1EA6-85A0-4D78-B21B-9AFD6DCEE0C1}" type="presOf" srcId="{45159F8E-1E59-484C-AB2D-E6CCE3928304}" destId="{630302E8-0FF4-424D-953F-4E86DC1527BC}" srcOrd="0" destOrd="0" presId="urn:microsoft.com/office/officeart/2005/8/layout/default#13"/>
    <dgm:cxn modelId="{D746DD69-97E7-4640-B02D-13FDB7B1E262}" srcId="{EDADEAD6-2822-488A-BD20-95EF84455EC2}" destId="{1104E3B6-B2D4-440E-BC8C-4C782845C9E2}" srcOrd="3" destOrd="0" parTransId="{A0F32152-5609-4813-A0CD-7EF3D2E21A47}" sibTransId="{011BE511-5E0E-4F9A-A651-0ADF313AAC23}"/>
    <dgm:cxn modelId="{C173CA70-59AE-4203-B721-A94E098B01EC}" srcId="{EDADEAD6-2822-488A-BD20-95EF84455EC2}" destId="{B2B1BB3F-16B9-471F-8E8E-7EB186ECD6F0}" srcOrd="0" destOrd="0" parTransId="{D586AB94-82AE-4609-85F8-854662532E34}" sibTransId="{DF9059A0-4ED5-499C-B8A3-D32F463EE03E}"/>
    <dgm:cxn modelId="{131401B9-6A1B-4DF1-9268-CBA79C0811A5}" srcId="{EDADEAD6-2822-488A-BD20-95EF84455EC2}" destId="{7C8368B2-9917-4A66-B15B-9F55724429D3}" srcOrd="1" destOrd="0" parTransId="{7C19192C-0F03-4253-BCE5-8C849C35F0F6}" sibTransId="{40320D4F-9614-4846-ABF9-9E95D14B1450}"/>
    <dgm:cxn modelId="{EF3E447A-C13A-409F-AE29-CC5B266968D0}" type="presOf" srcId="{B2B1BB3F-16B9-471F-8E8E-7EB186ECD6F0}" destId="{C9458AAC-AF5F-4046-A45D-13E443F7483A}" srcOrd="0" destOrd="0" presId="urn:microsoft.com/office/officeart/2005/8/layout/default#13"/>
    <dgm:cxn modelId="{24EB1D63-5166-4051-89EC-4194E722A1C0}" srcId="{EDADEAD6-2822-488A-BD20-95EF84455EC2}" destId="{45159F8E-1E59-484C-AB2D-E6CCE3928304}" srcOrd="2" destOrd="0" parTransId="{BFAC2040-AA42-412E-A806-5DB1322644A0}" sibTransId="{85CCCA5D-69A4-4ADE-BAA0-8448C2E3590C}"/>
    <dgm:cxn modelId="{6B5E68E9-E990-43E7-A388-187C4EF8ECB3}" type="presOf" srcId="{EDADEAD6-2822-488A-BD20-95EF84455EC2}" destId="{CD4AF82E-8961-413A-BFF7-C3797C70C317}" srcOrd="0" destOrd="0" presId="urn:microsoft.com/office/officeart/2005/8/layout/default#13"/>
    <dgm:cxn modelId="{8C16ED60-7BDF-495C-A0F6-7874C4CBBBAC}" type="presOf" srcId="{1104E3B6-B2D4-440E-BC8C-4C782845C9E2}" destId="{06DC43D4-1766-4111-AD0E-DAA3BFBFC186}" srcOrd="0" destOrd="0" presId="urn:microsoft.com/office/officeart/2005/8/layout/default#13"/>
    <dgm:cxn modelId="{A628457C-5F2E-45F4-95AC-63961C17A2BC}" type="presParOf" srcId="{CD4AF82E-8961-413A-BFF7-C3797C70C317}" destId="{C9458AAC-AF5F-4046-A45D-13E443F7483A}" srcOrd="0" destOrd="0" presId="urn:microsoft.com/office/officeart/2005/8/layout/default#13"/>
    <dgm:cxn modelId="{310CE9AA-620D-40CC-86B6-0036259BAAC8}" type="presParOf" srcId="{CD4AF82E-8961-413A-BFF7-C3797C70C317}" destId="{5AFE43FB-B72B-4311-96DA-B3BA7CD638B0}" srcOrd="1" destOrd="0" presId="urn:microsoft.com/office/officeart/2005/8/layout/default#13"/>
    <dgm:cxn modelId="{00F12B41-E5BD-4992-8F19-BB5DAB5F5354}" type="presParOf" srcId="{CD4AF82E-8961-413A-BFF7-C3797C70C317}" destId="{37DFF64E-DFD3-42E1-87DC-C3EA77CD4D53}" srcOrd="2" destOrd="0" presId="urn:microsoft.com/office/officeart/2005/8/layout/default#13"/>
    <dgm:cxn modelId="{D989B1D7-C934-4992-86EC-8A71746476FB}" type="presParOf" srcId="{CD4AF82E-8961-413A-BFF7-C3797C70C317}" destId="{19A926F8-62E6-4746-9D09-92F732CAE6E2}" srcOrd="3" destOrd="0" presId="urn:microsoft.com/office/officeart/2005/8/layout/default#13"/>
    <dgm:cxn modelId="{4D57D658-1094-415F-9A91-AFE70175BE23}" type="presParOf" srcId="{CD4AF82E-8961-413A-BFF7-C3797C70C317}" destId="{630302E8-0FF4-424D-953F-4E86DC1527BC}" srcOrd="4" destOrd="0" presId="urn:microsoft.com/office/officeart/2005/8/layout/default#13"/>
    <dgm:cxn modelId="{18DF2464-85E8-4139-9FF5-263807A6B457}" type="presParOf" srcId="{CD4AF82E-8961-413A-BFF7-C3797C70C317}" destId="{00D2BF20-FDF8-4CA5-BAAD-6C65ECD4929B}" srcOrd="5" destOrd="0" presId="urn:microsoft.com/office/officeart/2005/8/layout/default#13"/>
    <dgm:cxn modelId="{37615138-37F7-454F-B16D-9A45BC3E55FD}" type="presParOf" srcId="{CD4AF82E-8961-413A-BFF7-C3797C70C317}" destId="{06DC43D4-1766-4111-AD0E-DAA3BFBFC186}" srcOrd="6" destOrd="0" presId="urn:microsoft.com/office/officeart/2005/8/layout/default#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4E17980-27A6-4411-AF6A-44551A73D0FD}" type="doc">
      <dgm:prSet loTypeId="urn:microsoft.com/office/officeart/2005/8/layout/balance1" loCatId="relationship" qsTypeId="urn:microsoft.com/office/officeart/2005/8/quickstyle/simple1" qsCatId="simple" csTypeId="urn:microsoft.com/office/officeart/2005/8/colors/colorful3" csCatId="colorful" phldr="1"/>
      <dgm:spPr/>
      <dgm:t>
        <a:bodyPr/>
        <a:lstStyle/>
        <a:p>
          <a:endParaRPr lang="en-US"/>
        </a:p>
      </dgm:t>
    </dgm:pt>
    <dgm:pt modelId="{49829465-392F-4895-A09A-BAA38BE91526}">
      <dgm:prSet phldrT="[Text]"/>
      <dgm:spPr/>
      <dgm:t>
        <a:bodyPr/>
        <a:lstStyle/>
        <a:p>
          <a:r>
            <a:rPr lang="en-US" dirty="0" smtClean="0"/>
            <a:t>Future Enhancements</a:t>
          </a:r>
          <a:endParaRPr lang="en-US" dirty="0"/>
        </a:p>
      </dgm:t>
    </dgm:pt>
    <dgm:pt modelId="{8D97A7B5-AA2C-4B9C-A401-090126713A2F}" type="parTrans" cxnId="{32E288E5-7A65-4266-80B6-9E6A75A131DD}">
      <dgm:prSet/>
      <dgm:spPr/>
      <dgm:t>
        <a:bodyPr/>
        <a:lstStyle/>
        <a:p>
          <a:endParaRPr lang="en-US"/>
        </a:p>
      </dgm:t>
    </dgm:pt>
    <dgm:pt modelId="{9DB51AC8-7D44-431E-9D2C-6AE84356BAF4}" type="sibTrans" cxnId="{32E288E5-7A65-4266-80B6-9E6A75A131DD}">
      <dgm:prSet/>
      <dgm:spPr/>
      <dgm:t>
        <a:bodyPr/>
        <a:lstStyle/>
        <a:p>
          <a:endParaRPr lang="en-US"/>
        </a:p>
      </dgm:t>
    </dgm:pt>
    <dgm:pt modelId="{BD0BAAA0-6AFD-4A81-A1E6-5B70A74C45D1}">
      <dgm:prSet phldrT="[Text]"/>
      <dgm:spPr/>
      <dgm:t>
        <a:bodyPr/>
        <a:lstStyle/>
        <a:p>
          <a:pPr rtl="0"/>
          <a:r>
            <a:rPr lang="en" dirty="0" smtClean="0"/>
            <a:t>The size of the time series data analyzed is in terms of Mega Bytes. For larger dataset(In terms of GBs) or big data, distributed computing technologies like Hadoop can be used.</a:t>
          </a:r>
          <a:endParaRPr lang="en-US" dirty="0"/>
        </a:p>
      </dgm:t>
    </dgm:pt>
    <dgm:pt modelId="{9E42E601-A4EC-4405-954B-77F11AB6FBDB}" type="parTrans" cxnId="{190BCB3B-0759-4C9E-869F-7EF62E1052C4}">
      <dgm:prSet/>
      <dgm:spPr/>
      <dgm:t>
        <a:bodyPr/>
        <a:lstStyle/>
        <a:p>
          <a:endParaRPr lang="en-US"/>
        </a:p>
      </dgm:t>
    </dgm:pt>
    <dgm:pt modelId="{5410321A-E97A-46A9-844A-CC73EC8AC797}" type="sibTrans" cxnId="{190BCB3B-0759-4C9E-869F-7EF62E1052C4}">
      <dgm:prSet/>
      <dgm:spPr/>
      <dgm:t>
        <a:bodyPr/>
        <a:lstStyle/>
        <a:p>
          <a:endParaRPr lang="en-US"/>
        </a:p>
      </dgm:t>
    </dgm:pt>
    <dgm:pt modelId="{E4167B43-694F-4E99-AD46-4683BB06E646}">
      <dgm:prSet phldrT="[Text]"/>
      <dgm:spPr/>
      <dgm:t>
        <a:bodyPr/>
        <a:lstStyle/>
        <a:p>
          <a:r>
            <a:rPr lang="en-US" dirty="0" smtClean="0"/>
            <a:t>Advantages</a:t>
          </a:r>
          <a:endParaRPr lang="en-US" dirty="0"/>
        </a:p>
      </dgm:t>
    </dgm:pt>
    <dgm:pt modelId="{71900239-7C8A-42D7-9454-5CBCB2FB9BB6}" type="parTrans" cxnId="{BE9E1CAB-7465-4CDB-B443-555F32024B26}">
      <dgm:prSet/>
      <dgm:spPr/>
      <dgm:t>
        <a:bodyPr/>
        <a:lstStyle/>
        <a:p>
          <a:endParaRPr lang="en-US"/>
        </a:p>
      </dgm:t>
    </dgm:pt>
    <dgm:pt modelId="{FA8D270D-98F8-44C2-873C-C95317660758}" type="sibTrans" cxnId="{BE9E1CAB-7465-4CDB-B443-555F32024B26}">
      <dgm:prSet/>
      <dgm:spPr/>
      <dgm:t>
        <a:bodyPr/>
        <a:lstStyle/>
        <a:p>
          <a:endParaRPr lang="en-US"/>
        </a:p>
      </dgm:t>
    </dgm:pt>
    <dgm:pt modelId="{EAA052CB-D56F-4DE8-B3C6-58BA6F3F526D}">
      <dgm:prSet phldrT="[Text]"/>
      <dgm:spPr/>
      <dgm:t>
        <a:bodyPr/>
        <a:lstStyle/>
        <a:p>
          <a:pPr rtl="0"/>
          <a:r>
            <a:rPr lang="en" dirty="0" smtClean="0"/>
            <a:t>Neat and Clean Intuitive UI. </a:t>
          </a:r>
          <a:endParaRPr lang="en-US" dirty="0"/>
        </a:p>
      </dgm:t>
    </dgm:pt>
    <dgm:pt modelId="{24FC4127-44B0-40A5-82C2-6A6DD7AA7E1E}" type="parTrans" cxnId="{1C0862F8-9B09-4D44-A8B9-2BB738CAE70C}">
      <dgm:prSet/>
      <dgm:spPr/>
      <dgm:t>
        <a:bodyPr/>
        <a:lstStyle/>
        <a:p>
          <a:endParaRPr lang="en-US"/>
        </a:p>
      </dgm:t>
    </dgm:pt>
    <dgm:pt modelId="{71FD5907-998E-446C-9AD4-54B87702421C}" type="sibTrans" cxnId="{1C0862F8-9B09-4D44-A8B9-2BB738CAE70C}">
      <dgm:prSet/>
      <dgm:spPr/>
      <dgm:t>
        <a:bodyPr/>
        <a:lstStyle/>
        <a:p>
          <a:endParaRPr lang="en-US"/>
        </a:p>
      </dgm:t>
    </dgm:pt>
    <dgm:pt modelId="{329181B1-4528-438D-9D92-65533A39A0A2}">
      <dgm:prSet/>
      <dgm:spPr/>
      <dgm:t>
        <a:bodyPr/>
        <a:lstStyle/>
        <a:p>
          <a:pPr rtl="0"/>
          <a:r>
            <a:rPr lang="en" smtClean="0"/>
            <a:t>User can upload any data and analyze with the tool.</a:t>
          </a:r>
          <a:endParaRPr lang="en" dirty="0"/>
        </a:p>
      </dgm:t>
    </dgm:pt>
    <dgm:pt modelId="{7003D51D-045F-487C-B1F4-0D7DA415F407}" type="parTrans" cxnId="{584DA881-5812-4DEB-A6A0-F94777CC58CC}">
      <dgm:prSet/>
      <dgm:spPr/>
      <dgm:t>
        <a:bodyPr/>
        <a:lstStyle/>
        <a:p>
          <a:endParaRPr lang="en-US"/>
        </a:p>
      </dgm:t>
    </dgm:pt>
    <dgm:pt modelId="{A5371BBF-3C54-40FF-B4F9-B29B8728EB56}" type="sibTrans" cxnId="{584DA881-5812-4DEB-A6A0-F94777CC58CC}">
      <dgm:prSet/>
      <dgm:spPr/>
      <dgm:t>
        <a:bodyPr/>
        <a:lstStyle/>
        <a:p>
          <a:endParaRPr lang="en-US"/>
        </a:p>
      </dgm:t>
    </dgm:pt>
    <dgm:pt modelId="{590F5EF1-37B8-4B92-8C7E-6801F857C850}">
      <dgm:prSet/>
      <dgm:spPr/>
      <dgm:t>
        <a:bodyPr/>
        <a:lstStyle/>
        <a:p>
          <a:pPr rtl="0"/>
          <a:r>
            <a:rPr lang="en" dirty="0" smtClean="0"/>
            <a:t>Google chart Visualization </a:t>
          </a:r>
          <a:endParaRPr lang="en-US" dirty="0"/>
        </a:p>
      </dgm:t>
    </dgm:pt>
    <dgm:pt modelId="{103247DE-F1A9-4182-ADD3-F85596B85520}" type="parTrans" cxnId="{28276B23-47FF-43E1-9463-CD550DAA3389}">
      <dgm:prSet/>
      <dgm:spPr/>
      <dgm:t>
        <a:bodyPr/>
        <a:lstStyle/>
        <a:p>
          <a:endParaRPr lang="en-US"/>
        </a:p>
      </dgm:t>
    </dgm:pt>
    <dgm:pt modelId="{6AF7D76A-6457-4CBE-BBCA-BF364A3F20FC}" type="sibTrans" cxnId="{28276B23-47FF-43E1-9463-CD550DAA3389}">
      <dgm:prSet/>
      <dgm:spPr/>
      <dgm:t>
        <a:bodyPr/>
        <a:lstStyle/>
        <a:p>
          <a:endParaRPr lang="en-US"/>
        </a:p>
      </dgm:t>
    </dgm:pt>
    <dgm:pt modelId="{349FD142-116C-43EF-ADDE-E86DB21BD98C}">
      <dgm:prSet/>
      <dgm:spPr/>
      <dgm:t>
        <a:bodyPr/>
        <a:lstStyle/>
        <a:p>
          <a:pPr rtl="0"/>
          <a:r>
            <a:rPr lang="en" smtClean="0"/>
            <a:t>The application can be extended to analyze multi variate time series data.</a:t>
          </a:r>
          <a:endParaRPr lang="en" dirty="0"/>
        </a:p>
      </dgm:t>
    </dgm:pt>
    <dgm:pt modelId="{6C8CF537-54E2-4EEC-8CA5-CC9990E97190}" type="parTrans" cxnId="{F53A7B6C-5BA9-4187-B8B8-AAE6F9E599B4}">
      <dgm:prSet/>
      <dgm:spPr/>
      <dgm:t>
        <a:bodyPr/>
        <a:lstStyle/>
        <a:p>
          <a:endParaRPr lang="en-US"/>
        </a:p>
      </dgm:t>
    </dgm:pt>
    <dgm:pt modelId="{4174C45B-94DA-4948-AF1C-94712647647F}" type="sibTrans" cxnId="{F53A7B6C-5BA9-4187-B8B8-AAE6F9E599B4}">
      <dgm:prSet/>
      <dgm:spPr/>
      <dgm:t>
        <a:bodyPr/>
        <a:lstStyle/>
        <a:p>
          <a:endParaRPr lang="en-US"/>
        </a:p>
      </dgm:t>
    </dgm:pt>
    <dgm:pt modelId="{53BD18F3-433D-4A4C-AB4C-43A9DA182B80}" type="pres">
      <dgm:prSet presAssocID="{A4E17980-27A6-4411-AF6A-44551A73D0FD}" presName="outerComposite" presStyleCnt="0">
        <dgm:presLayoutVars>
          <dgm:chMax val="2"/>
          <dgm:animLvl val="lvl"/>
          <dgm:resizeHandles val="exact"/>
        </dgm:presLayoutVars>
      </dgm:prSet>
      <dgm:spPr/>
      <dgm:t>
        <a:bodyPr/>
        <a:lstStyle/>
        <a:p>
          <a:endParaRPr lang="en-US"/>
        </a:p>
      </dgm:t>
    </dgm:pt>
    <dgm:pt modelId="{4BF42E31-00DD-46A5-9B34-E5F7E9A8C510}" type="pres">
      <dgm:prSet presAssocID="{A4E17980-27A6-4411-AF6A-44551A73D0FD}" presName="dummyMaxCanvas" presStyleCnt="0"/>
      <dgm:spPr/>
    </dgm:pt>
    <dgm:pt modelId="{F7E1A97E-545E-4BE3-8CAA-79B7995A2047}" type="pres">
      <dgm:prSet presAssocID="{A4E17980-27A6-4411-AF6A-44551A73D0FD}" presName="parentComposite" presStyleCnt="0"/>
      <dgm:spPr/>
    </dgm:pt>
    <dgm:pt modelId="{CB038A8F-1B84-43D8-A489-F0B2BDCCE7CE}" type="pres">
      <dgm:prSet presAssocID="{A4E17980-27A6-4411-AF6A-44551A73D0FD}" presName="parent1" presStyleLbl="alignAccFollowNode1" presStyleIdx="0" presStyleCnt="4">
        <dgm:presLayoutVars>
          <dgm:chMax val="4"/>
        </dgm:presLayoutVars>
      </dgm:prSet>
      <dgm:spPr/>
      <dgm:t>
        <a:bodyPr/>
        <a:lstStyle/>
        <a:p>
          <a:endParaRPr lang="en-US"/>
        </a:p>
      </dgm:t>
    </dgm:pt>
    <dgm:pt modelId="{1CC2D59D-487D-41BF-B42E-8DFADA6518C7}" type="pres">
      <dgm:prSet presAssocID="{A4E17980-27A6-4411-AF6A-44551A73D0FD}" presName="parent2" presStyleLbl="alignAccFollowNode1" presStyleIdx="1" presStyleCnt="4">
        <dgm:presLayoutVars>
          <dgm:chMax val="4"/>
        </dgm:presLayoutVars>
      </dgm:prSet>
      <dgm:spPr/>
      <dgm:t>
        <a:bodyPr/>
        <a:lstStyle/>
        <a:p>
          <a:endParaRPr lang="en-US"/>
        </a:p>
      </dgm:t>
    </dgm:pt>
    <dgm:pt modelId="{B3F93736-E4E5-45FA-9EDB-5471F69A285C}" type="pres">
      <dgm:prSet presAssocID="{A4E17980-27A6-4411-AF6A-44551A73D0FD}" presName="childrenComposite" presStyleCnt="0"/>
      <dgm:spPr/>
    </dgm:pt>
    <dgm:pt modelId="{A09DFC01-7DC6-4AC4-9126-BF7A4F52C7E0}" type="pres">
      <dgm:prSet presAssocID="{A4E17980-27A6-4411-AF6A-44551A73D0FD}" presName="dummyMaxCanvas_ChildArea" presStyleCnt="0"/>
      <dgm:spPr/>
    </dgm:pt>
    <dgm:pt modelId="{CD6A9CFC-07E9-468C-A4CF-86D68EDFE7F9}" type="pres">
      <dgm:prSet presAssocID="{A4E17980-27A6-4411-AF6A-44551A73D0FD}" presName="fulcrum" presStyleLbl="alignAccFollowNode1" presStyleIdx="2" presStyleCnt="4"/>
      <dgm:spPr/>
    </dgm:pt>
    <dgm:pt modelId="{42464636-84DB-4B62-ACA4-E0DC1C9EE95C}" type="pres">
      <dgm:prSet presAssocID="{A4E17980-27A6-4411-AF6A-44551A73D0FD}" presName="balance_23" presStyleLbl="alignAccFollowNode1" presStyleIdx="3" presStyleCnt="4">
        <dgm:presLayoutVars>
          <dgm:bulletEnabled val="1"/>
        </dgm:presLayoutVars>
      </dgm:prSet>
      <dgm:spPr/>
    </dgm:pt>
    <dgm:pt modelId="{3EE6C45B-DC34-4BFC-8DA4-283394C09550}" type="pres">
      <dgm:prSet presAssocID="{A4E17980-27A6-4411-AF6A-44551A73D0FD}" presName="right_23_1" presStyleLbl="node1" presStyleIdx="0" presStyleCnt="5">
        <dgm:presLayoutVars>
          <dgm:bulletEnabled val="1"/>
        </dgm:presLayoutVars>
      </dgm:prSet>
      <dgm:spPr/>
      <dgm:t>
        <a:bodyPr/>
        <a:lstStyle/>
        <a:p>
          <a:endParaRPr lang="en-US"/>
        </a:p>
      </dgm:t>
    </dgm:pt>
    <dgm:pt modelId="{CD195312-4ED0-4F05-996B-694CC4DC99C2}" type="pres">
      <dgm:prSet presAssocID="{A4E17980-27A6-4411-AF6A-44551A73D0FD}" presName="right_23_2" presStyleLbl="node1" presStyleIdx="1" presStyleCnt="5">
        <dgm:presLayoutVars>
          <dgm:bulletEnabled val="1"/>
        </dgm:presLayoutVars>
      </dgm:prSet>
      <dgm:spPr/>
      <dgm:t>
        <a:bodyPr/>
        <a:lstStyle/>
        <a:p>
          <a:endParaRPr lang="en-US"/>
        </a:p>
      </dgm:t>
    </dgm:pt>
    <dgm:pt modelId="{786BDB0F-1AFB-447B-8466-D94224168344}" type="pres">
      <dgm:prSet presAssocID="{A4E17980-27A6-4411-AF6A-44551A73D0FD}" presName="right_23_3" presStyleLbl="node1" presStyleIdx="2" presStyleCnt="5">
        <dgm:presLayoutVars>
          <dgm:bulletEnabled val="1"/>
        </dgm:presLayoutVars>
      </dgm:prSet>
      <dgm:spPr/>
      <dgm:t>
        <a:bodyPr/>
        <a:lstStyle/>
        <a:p>
          <a:endParaRPr lang="en-US"/>
        </a:p>
      </dgm:t>
    </dgm:pt>
    <dgm:pt modelId="{79D0EDD1-18B4-4921-B1A9-D489B8738723}" type="pres">
      <dgm:prSet presAssocID="{A4E17980-27A6-4411-AF6A-44551A73D0FD}" presName="left_23_1" presStyleLbl="node1" presStyleIdx="3" presStyleCnt="5">
        <dgm:presLayoutVars>
          <dgm:bulletEnabled val="1"/>
        </dgm:presLayoutVars>
      </dgm:prSet>
      <dgm:spPr/>
      <dgm:t>
        <a:bodyPr/>
        <a:lstStyle/>
        <a:p>
          <a:endParaRPr lang="en-US"/>
        </a:p>
      </dgm:t>
    </dgm:pt>
    <dgm:pt modelId="{9CF2074B-DDBA-4C85-8547-830818DCA3C8}" type="pres">
      <dgm:prSet presAssocID="{A4E17980-27A6-4411-AF6A-44551A73D0FD}" presName="left_23_2" presStyleLbl="node1" presStyleIdx="4" presStyleCnt="5">
        <dgm:presLayoutVars>
          <dgm:bulletEnabled val="1"/>
        </dgm:presLayoutVars>
      </dgm:prSet>
      <dgm:spPr/>
      <dgm:t>
        <a:bodyPr/>
        <a:lstStyle/>
        <a:p>
          <a:endParaRPr lang="en-US"/>
        </a:p>
      </dgm:t>
    </dgm:pt>
  </dgm:ptLst>
  <dgm:cxnLst>
    <dgm:cxn modelId="{BE9E1CAB-7465-4CDB-B443-555F32024B26}" srcId="{A4E17980-27A6-4411-AF6A-44551A73D0FD}" destId="{E4167B43-694F-4E99-AD46-4683BB06E646}" srcOrd="1" destOrd="0" parTransId="{71900239-7C8A-42D7-9454-5CBCB2FB9BB6}" sibTransId="{FA8D270D-98F8-44C2-873C-C95317660758}"/>
    <dgm:cxn modelId="{28276B23-47FF-43E1-9463-CD550DAA3389}" srcId="{E4167B43-694F-4E99-AD46-4683BB06E646}" destId="{590F5EF1-37B8-4B92-8C7E-6801F857C850}" srcOrd="2" destOrd="0" parTransId="{103247DE-F1A9-4182-ADD3-F85596B85520}" sibTransId="{6AF7D76A-6457-4CBE-BBCA-BF364A3F20FC}"/>
    <dgm:cxn modelId="{0A3D48C7-7769-4226-9301-C69DF01C0A76}" type="presOf" srcId="{E4167B43-694F-4E99-AD46-4683BB06E646}" destId="{1CC2D59D-487D-41BF-B42E-8DFADA6518C7}" srcOrd="0" destOrd="0" presId="urn:microsoft.com/office/officeart/2005/8/layout/balance1"/>
    <dgm:cxn modelId="{DD8314D6-4BB1-4525-8BA4-BBE2B01AD77F}" type="presOf" srcId="{BD0BAAA0-6AFD-4A81-A1E6-5B70A74C45D1}" destId="{79D0EDD1-18B4-4921-B1A9-D489B8738723}" srcOrd="0" destOrd="0" presId="urn:microsoft.com/office/officeart/2005/8/layout/balance1"/>
    <dgm:cxn modelId="{A83BB870-CD54-4FE4-8362-6C694F3E7B50}" type="presOf" srcId="{329181B1-4528-438D-9D92-65533A39A0A2}" destId="{CD195312-4ED0-4F05-996B-694CC4DC99C2}" srcOrd="0" destOrd="0" presId="urn:microsoft.com/office/officeart/2005/8/layout/balance1"/>
    <dgm:cxn modelId="{190BCB3B-0759-4C9E-869F-7EF62E1052C4}" srcId="{49829465-392F-4895-A09A-BAA38BE91526}" destId="{BD0BAAA0-6AFD-4A81-A1E6-5B70A74C45D1}" srcOrd="0" destOrd="0" parTransId="{9E42E601-A4EC-4405-954B-77F11AB6FBDB}" sibTransId="{5410321A-E97A-46A9-844A-CC73EC8AC797}"/>
    <dgm:cxn modelId="{399E2120-4523-4FB1-BDB0-E5C3FC5E910C}" type="presOf" srcId="{EAA052CB-D56F-4DE8-B3C6-58BA6F3F526D}" destId="{3EE6C45B-DC34-4BFC-8DA4-283394C09550}" srcOrd="0" destOrd="0" presId="urn:microsoft.com/office/officeart/2005/8/layout/balance1"/>
    <dgm:cxn modelId="{0746DAB7-DB44-43E1-B06C-493A33C1125A}" type="presOf" srcId="{590F5EF1-37B8-4B92-8C7E-6801F857C850}" destId="{786BDB0F-1AFB-447B-8466-D94224168344}" srcOrd="0" destOrd="0" presId="urn:microsoft.com/office/officeart/2005/8/layout/balance1"/>
    <dgm:cxn modelId="{DA97F73B-AEB0-4B64-800B-5C828CE4CF34}" type="presOf" srcId="{49829465-392F-4895-A09A-BAA38BE91526}" destId="{CB038A8F-1B84-43D8-A489-F0B2BDCCE7CE}" srcOrd="0" destOrd="0" presId="urn:microsoft.com/office/officeart/2005/8/layout/balance1"/>
    <dgm:cxn modelId="{C332068F-72C5-4233-A739-F329DF0F5709}" type="presOf" srcId="{A4E17980-27A6-4411-AF6A-44551A73D0FD}" destId="{53BD18F3-433D-4A4C-AB4C-43A9DA182B80}" srcOrd="0" destOrd="0" presId="urn:microsoft.com/office/officeart/2005/8/layout/balance1"/>
    <dgm:cxn modelId="{DE14832F-76D0-4207-A18F-00C4C8FA362A}" type="presOf" srcId="{349FD142-116C-43EF-ADDE-E86DB21BD98C}" destId="{9CF2074B-DDBA-4C85-8547-830818DCA3C8}" srcOrd="0" destOrd="0" presId="urn:microsoft.com/office/officeart/2005/8/layout/balance1"/>
    <dgm:cxn modelId="{F53A7B6C-5BA9-4187-B8B8-AAE6F9E599B4}" srcId="{49829465-392F-4895-A09A-BAA38BE91526}" destId="{349FD142-116C-43EF-ADDE-E86DB21BD98C}" srcOrd="1" destOrd="0" parTransId="{6C8CF537-54E2-4EEC-8CA5-CC9990E97190}" sibTransId="{4174C45B-94DA-4948-AF1C-94712647647F}"/>
    <dgm:cxn modelId="{32E288E5-7A65-4266-80B6-9E6A75A131DD}" srcId="{A4E17980-27A6-4411-AF6A-44551A73D0FD}" destId="{49829465-392F-4895-A09A-BAA38BE91526}" srcOrd="0" destOrd="0" parTransId="{8D97A7B5-AA2C-4B9C-A401-090126713A2F}" sibTransId="{9DB51AC8-7D44-431E-9D2C-6AE84356BAF4}"/>
    <dgm:cxn modelId="{1C0862F8-9B09-4D44-A8B9-2BB738CAE70C}" srcId="{E4167B43-694F-4E99-AD46-4683BB06E646}" destId="{EAA052CB-D56F-4DE8-B3C6-58BA6F3F526D}" srcOrd="0" destOrd="0" parTransId="{24FC4127-44B0-40A5-82C2-6A6DD7AA7E1E}" sibTransId="{71FD5907-998E-446C-9AD4-54B87702421C}"/>
    <dgm:cxn modelId="{584DA881-5812-4DEB-A6A0-F94777CC58CC}" srcId="{E4167B43-694F-4E99-AD46-4683BB06E646}" destId="{329181B1-4528-438D-9D92-65533A39A0A2}" srcOrd="1" destOrd="0" parTransId="{7003D51D-045F-487C-B1F4-0D7DA415F407}" sibTransId="{A5371BBF-3C54-40FF-B4F9-B29B8728EB56}"/>
    <dgm:cxn modelId="{4CCC0378-EA67-4BCF-BBDA-E67C520AF99E}" type="presParOf" srcId="{53BD18F3-433D-4A4C-AB4C-43A9DA182B80}" destId="{4BF42E31-00DD-46A5-9B34-E5F7E9A8C510}" srcOrd="0" destOrd="0" presId="urn:microsoft.com/office/officeart/2005/8/layout/balance1"/>
    <dgm:cxn modelId="{595E26BD-3ACD-4090-99F1-D545626F292A}" type="presParOf" srcId="{53BD18F3-433D-4A4C-AB4C-43A9DA182B80}" destId="{F7E1A97E-545E-4BE3-8CAA-79B7995A2047}" srcOrd="1" destOrd="0" presId="urn:microsoft.com/office/officeart/2005/8/layout/balance1"/>
    <dgm:cxn modelId="{891D331E-7658-483B-8938-46EE4072E460}" type="presParOf" srcId="{F7E1A97E-545E-4BE3-8CAA-79B7995A2047}" destId="{CB038A8F-1B84-43D8-A489-F0B2BDCCE7CE}" srcOrd="0" destOrd="0" presId="urn:microsoft.com/office/officeart/2005/8/layout/balance1"/>
    <dgm:cxn modelId="{36951318-C825-48A4-AAF6-724E6C60728F}" type="presParOf" srcId="{F7E1A97E-545E-4BE3-8CAA-79B7995A2047}" destId="{1CC2D59D-487D-41BF-B42E-8DFADA6518C7}" srcOrd="1" destOrd="0" presId="urn:microsoft.com/office/officeart/2005/8/layout/balance1"/>
    <dgm:cxn modelId="{3C2DD17D-5955-4125-8AFF-2C537F992286}" type="presParOf" srcId="{53BD18F3-433D-4A4C-AB4C-43A9DA182B80}" destId="{B3F93736-E4E5-45FA-9EDB-5471F69A285C}" srcOrd="2" destOrd="0" presId="urn:microsoft.com/office/officeart/2005/8/layout/balance1"/>
    <dgm:cxn modelId="{76E0C685-7036-4523-BC08-8F926241BA95}" type="presParOf" srcId="{B3F93736-E4E5-45FA-9EDB-5471F69A285C}" destId="{A09DFC01-7DC6-4AC4-9126-BF7A4F52C7E0}" srcOrd="0" destOrd="0" presId="urn:microsoft.com/office/officeart/2005/8/layout/balance1"/>
    <dgm:cxn modelId="{48FA1478-2288-47CB-92CD-BAF68FFCE284}" type="presParOf" srcId="{B3F93736-E4E5-45FA-9EDB-5471F69A285C}" destId="{CD6A9CFC-07E9-468C-A4CF-86D68EDFE7F9}" srcOrd="1" destOrd="0" presId="urn:microsoft.com/office/officeart/2005/8/layout/balance1"/>
    <dgm:cxn modelId="{D4D9387E-BC01-4DF9-9626-BA6D68EF3920}" type="presParOf" srcId="{B3F93736-E4E5-45FA-9EDB-5471F69A285C}" destId="{42464636-84DB-4B62-ACA4-E0DC1C9EE95C}" srcOrd="2" destOrd="0" presId="urn:microsoft.com/office/officeart/2005/8/layout/balance1"/>
    <dgm:cxn modelId="{16A19C04-6C35-490C-B928-3354845047CA}" type="presParOf" srcId="{B3F93736-E4E5-45FA-9EDB-5471F69A285C}" destId="{3EE6C45B-DC34-4BFC-8DA4-283394C09550}" srcOrd="3" destOrd="0" presId="urn:microsoft.com/office/officeart/2005/8/layout/balance1"/>
    <dgm:cxn modelId="{284F2718-FA4C-43A5-95BA-CCCD491A4348}" type="presParOf" srcId="{B3F93736-E4E5-45FA-9EDB-5471F69A285C}" destId="{CD195312-4ED0-4F05-996B-694CC4DC99C2}" srcOrd="4" destOrd="0" presId="urn:microsoft.com/office/officeart/2005/8/layout/balance1"/>
    <dgm:cxn modelId="{60462B7D-0207-4C0A-8DEB-65B239094E3D}" type="presParOf" srcId="{B3F93736-E4E5-45FA-9EDB-5471F69A285C}" destId="{786BDB0F-1AFB-447B-8466-D94224168344}" srcOrd="5" destOrd="0" presId="urn:microsoft.com/office/officeart/2005/8/layout/balance1"/>
    <dgm:cxn modelId="{51F38F57-DED9-4BF0-955C-B6AFF9D733E6}" type="presParOf" srcId="{B3F93736-E4E5-45FA-9EDB-5471F69A285C}" destId="{79D0EDD1-18B4-4921-B1A9-D489B8738723}" srcOrd="6" destOrd="0" presId="urn:microsoft.com/office/officeart/2005/8/layout/balance1"/>
    <dgm:cxn modelId="{7E276949-6AEE-4E0D-B3E4-3EED88437421}" type="presParOf" srcId="{B3F93736-E4E5-45FA-9EDB-5471F69A285C}" destId="{9CF2074B-DDBA-4C85-8547-830818DCA3C8}"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971121-657F-474B-A70F-67067B70F517}" type="doc">
      <dgm:prSet loTypeId="urn:microsoft.com/office/officeart/2005/8/layout/pList1#1" loCatId="list" qsTypeId="urn:microsoft.com/office/officeart/2005/8/quickstyle/simple1" qsCatId="simple" csTypeId="urn:microsoft.com/office/officeart/2005/8/colors/accent1_2" csCatId="accent1" phldr="1"/>
      <dgm:spPr/>
      <dgm:t>
        <a:bodyPr/>
        <a:lstStyle/>
        <a:p>
          <a:endParaRPr lang="en-US"/>
        </a:p>
      </dgm:t>
    </dgm:pt>
    <dgm:pt modelId="{3CF17BD4-33CE-4314-B666-7C3DFDB8C46F}">
      <dgm:prSet phldrT="[Text]"/>
      <dgm:spPr/>
      <dgm:t>
        <a:bodyPr/>
        <a:lstStyle/>
        <a:p>
          <a:r>
            <a:rPr lang="en-US" dirty="0" smtClean="0"/>
            <a:t>Rainfall</a:t>
          </a:r>
          <a:endParaRPr lang="en-US" dirty="0"/>
        </a:p>
      </dgm:t>
    </dgm:pt>
    <dgm:pt modelId="{F0472A60-5158-483B-A300-09570E904B1A}" type="parTrans" cxnId="{BC3C9123-D89F-42E2-AAD2-30566D8E7271}">
      <dgm:prSet/>
      <dgm:spPr/>
      <dgm:t>
        <a:bodyPr/>
        <a:lstStyle/>
        <a:p>
          <a:endParaRPr lang="en-US"/>
        </a:p>
      </dgm:t>
    </dgm:pt>
    <dgm:pt modelId="{21296D63-54FF-48C0-BE9A-F09ABD922870}" type="sibTrans" cxnId="{BC3C9123-D89F-42E2-AAD2-30566D8E7271}">
      <dgm:prSet/>
      <dgm:spPr/>
      <dgm:t>
        <a:bodyPr/>
        <a:lstStyle/>
        <a:p>
          <a:endParaRPr lang="en-US"/>
        </a:p>
      </dgm:t>
    </dgm:pt>
    <dgm:pt modelId="{653D91A3-9B46-4323-8256-0C5521FA2C09}">
      <dgm:prSet phldrT="[Text]"/>
      <dgm:spPr/>
      <dgm:t>
        <a:bodyPr/>
        <a:lstStyle/>
        <a:p>
          <a:r>
            <a:rPr lang="en-US" dirty="0" smtClean="0"/>
            <a:t>Sea Level</a:t>
          </a:r>
          <a:endParaRPr lang="en-US" dirty="0"/>
        </a:p>
      </dgm:t>
    </dgm:pt>
    <dgm:pt modelId="{8A69A83E-D375-4176-A9D4-821A5C95F8AB}" type="parTrans" cxnId="{2B0A533A-2F0D-4DB3-B6BA-7455526C8BE1}">
      <dgm:prSet/>
      <dgm:spPr/>
      <dgm:t>
        <a:bodyPr/>
        <a:lstStyle/>
        <a:p>
          <a:endParaRPr lang="en-US"/>
        </a:p>
      </dgm:t>
    </dgm:pt>
    <dgm:pt modelId="{E732B40E-93ED-4890-B37B-101CA8ED16BC}" type="sibTrans" cxnId="{2B0A533A-2F0D-4DB3-B6BA-7455526C8BE1}">
      <dgm:prSet/>
      <dgm:spPr/>
      <dgm:t>
        <a:bodyPr/>
        <a:lstStyle/>
        <a:p>
          <a:endParaRPr lang="en-US"/>
        </a:p>
      </dgm:t>
    </dgm:pt>
    <dgm:pt modelId="{EDC1279E-9DD0-4C65-9008-36175F3B9E1B}">
      <dgm:prSet phldrT="[Text]"/>
      <dgm:spPr/>
      <dgm:t>
        <a:bodyPr/>
        <a:lstStyle/>
        <a:p>
          <a:r>
            <a:rPr lang="en-US" dirty="0" smtClean="0"/>
            <a:t>Electricity</a:t>
          </a:r>
          <a:endParaRPr lang="en-US" dirty="0"/>
        </a:p>
      </dgm:t>
    </dgm:pt>
    <dgm:pt modelId="{ACC12461-3B50-473D-87C5-EC1472B49FAC}" type="parTrans" cxnId="{46CB45CA-88D2-49D1-BC4E-48E612B17229}">
      <dgm:prSet/>
      <dgm:spPr/>
      <dgm:t>
        <a:bodyPr/>
        <a:lstStyle/>
        <a:p>
          <a:endParaRPr lang="en-US"/>
        </a:p>
      </dgm:t>
    </dgm:pt>
    <dgm:pt modelId="{AA23EADD-759E-4079-80D2-45DA8A74BC8D}" type="sibTrans" cxnId="{46CB45CA-88D2-49D1-BC4E-48E612B17229}">
      <dgm:prSet/>
      <dgm:spPr/>
      <dgm:t>
        <a:bodyPr/>
        <a:lstStyle/>
        <a:p>
          <a:endParaRPr lang="en-US"/>
        </a:p>
      </dgm:t>
    </dgm:pt>
    <dgm:pt modelId="{DBB2CD87-F40F-4AD2-B33A-746E7F24A8DA}">
      <dgm:prSet phldrT="[Text]"/>
      <dgm:spPr/>
      <dgm:t>
        <a:bodyPr/>
        <a:lstStyle/>
        <a:p>
          <a:r>
            <a:rPr lang="en-US" dirty="0" smtClean="0"/>
            <a:t>ECG</a:t>
          </a:r>
          <a:endParaRPr lang="en-US" dirty="0"/>
        </a:p>
      </dgm:t>
    </dgm:pt>
    <dgm:pt modelId="{21A5C598-14DB-43F4-8862-C5F73791D08F}" type="parTrans" cxnId="{D4C0F5D3-43A4-4864-A3CA-9358C4DFB568}">
      <dgm:prSet/>
      <dgm:spPr/>
      <dgm:t>
        <a:bodyPr/>
        <a:lstStyle/>
        <a:p>
          <a:endParaRPr lang="en-US"/>
        </a:p>
      </dgm:t>
    </dgm:pt>
    <dgm:pt modelId="{D96F50FB-6466-4CE3-A86E-14B705DFFDAC}" type="sibTrans" cxnId="{D4C0F5D3-43A4-4864-A3CA-9358C4DFB568}">
      <dgm:prSet/>
      <dgm:spPr/>
      <dgm:t>
        <a:bodyPr/>
        <a:lstStyle/>
        <a:p>
          <a:endParaRPr lang="en-US"/>
        </a:p>
      </dgm:t>
    </dgm:pt>
    <dgm:pt modelId="{279B39AA-1768-4F81-8532-27E22885BACE}" type="pres">
      <dgm:prSet presAssocID="{1A971121-657F-474B-A70F-67067B70F517}" presName="Name0" presStyleCnt="0">
        <dgm:presLayoutVars>
          <dgm:dir/>
          <dgm:resizeHandles val="exact"/>
        </dgm:presLayoutVars>
      </dgm:prSet>
      <dgm:spPr/>
      <dgm:t>
        <a:bodyPr/>
        <a:lstStyle/>
        <a:p>
          <a:endParaRPr lang="en-US"/>
        </a:p>
      </dgm:t>
    </dgm:pt>
    <dgm:pt modelId="{47CBBA17-3DB7-4302-AC5C-933F1335C31C}" type="pres">
      <dgm:prSet presAssocID="{3CF17BD4-33CE-4314-B666-7C3DFDB8C46F}" presName="compNode" presStyleCnt="0"/>
      <dgm:spPr/>
    </dgm:pt>
    <dgm:pt modelId="{67AE4607-1701-42CF-8B09-A63918056B61}" type="pres">
      <dgm:prSet presAssocID="{3CF17BD4-33CE-4314-B666-7C3DFDB8C46F}" presName="pictRect" presStyleLbl="node1" presStyleIdx="0" presStyleCnt="4"/>
      <dgm:spPr>
        <a:blipFill rotWithShape="0">
          <a:blip xmlns:r="http://schemas.openxmlformats.org/officeDocument/2006/relationships" r:embed="rId1"/>
          <a:stretch>
            <a:fillRect/>
          </a:stretch>
        </a:blipFill>
      </dgm:spPr>
    </dgm:pt>
    <dgm:pt modelId="{D51690A0-6DCF-4B93-B003-7AC0651AE09A}" type="pres">
      <dgm:prSet presAssocID="{3CF17BD4-33CE-4314-B666-7C3DFDB8C46F}" presName="textRect" presStyleLbl="revTx" presStyleIdx="0" presStyleCnt="4">
        <dgm:presLayoutVars>
          <dgm:bulletEnabled val="1"/>
        </dgm:presLayoutVars>
      </dgm:prSet>
      <dgm:spPr/>
      <dgm:t>
        <a:bodyPr/>
        <a:lstStyle/>
        <a:p>
          <a:endParaRPr lang="en-US"/>
        </a:p>
      </dgm:t>
    </dgm:pt>
    <dgm:pt modelId="{C390EEF3-8CCB-4428-9812-51447325B1CB}" type="pres">
      <dgm:prSet presAssocID="{21296D63-54FF-48C0-BE9A-F09ABD922870}" presName="sibTrans" presStyleLbl="sibTrans2D1" presStyleIdx="0" presStyleCnt="0"/>
      <dgm:spPr/>
      <dgm:t>
        <a:bodyPr/>
        <a:lstStyle/>
        <a:p>
          <a:endParaRPr lang="en-US"/>
        </a:p>
      </dgm:t>
    </dgm:pt>
    <dgm:pt modelId="{5F865CD8-5415-4B95-BD01-989D4DD4E62E}" type="pres">
      <dgm:prSet presAssocID="{653D91A3-9B46-4323-8256-0C5521FA2C09}" presName="compNode" presStyleCnt="0"/>
      <dgm:spPr/>
    </dgm:pt>
    <dgm:pt modelId="{9F6A8380-389A-4CF8-938B-63BB7407A9A7}" type="pres">
      <dgm:prSet presAssocID="{653D91A3-9B46-4323-8256-0C5521FA2C09}" presName="pictRect" presStyleLbl="node1" presStyleIdx="1" presStyleCnt="4"/>
      <dgm:spPr>
        <a:blipFill rotWithShape="0">
          <a:blip xmlns:r="http://schemas.openxmlformats.org/officeDocument/2006/relationships" r:embed="rId2"/>
          <a:stretch>
            <a:fillRect/>
          </a:stretch>
        </a:blipFill>
      </dgm:spPr>
    </dgm:pt>
    <dgm:pt modelId="{B79F135B-901B-40C5-9136-6DA28263C410}" type="pres">
      <dgm:prSet presAssocID="{653D91A3-9B46-4323-8256-0C5521FA2C09}" presName="textRect" presStyleLbl="revTx" presStyleIdx="1" presStyleCnt="4">
        <dgm:presLayoutVars>
          <dgm:bulletEnabled val="1"/>
        </dgm:presLayoutVars>
      </dgm:prSet>
      <dgm:spPr/>
      <dgm:t>
        <a:bodyPr/>
        <a:lstStyle/>
        <a:p>
          <a:endParaRPr lang="en-US"/>
        </a:p>
      </dgm:t>
    </dgm:pt>
    <dgm:pt modelId="{C72E1452-9BC5-41D0-8854-7ACD38A61296}" type="pres">
      <dgm:prSet presAssocID="{E732B40E-93ED-4890-B37B-101CA8ED16BC}" presName="sibTrans" presStyleLbl="sibTrans2D1" presStyleIdx="0" presStyleCnt="0"/>
      <dgm:spPr/>
      <dgm:t>
        <a:bodyPr/>
        <a:lstStyle/>
        <a:p>
          <a:endParaRPr lang="en-US"/>
        </a:p>
      </dgm:t>
    </dgm:pt>
    <dgm:pt modelId="{24500E1D-681D-4D16-B3DF-E5B367AA45AD}" type="pres">
      <dgm:prSet presAssocID="{EDC1279E-9DD0-4C65-9008-36175F3B9E1B}" presName="compNode" presStyleCnt="0"/>
      <dgm:spPr/>
    </dgm:pt>
    <dgm:pt modelId="{B752A810-AF20-4E93-AA76-55101995829B}" type="pres">
      <dgm:prSet presAssocID="{EDC1279E-9DD0-4C65-9008-36175F3B9E1B}" presName="pictRect" presStyleLbl="node1" presStyleIdx="2" presStyleCnt="4"/>
      <dgm:spPr>
        <a:blipFill rotWithShape="0">
          <a:blip xmlns:r="http://schemas.openxmlformats.org/officeDocument/2006/relationships" r:embed="rId3"/>
          <a:stretch>
            <a:fillRect/>
          </a:stretch>
        </a:blipFill>
      </dgm:spPr>
    </dgm:pt>
    <dgm:pt modelId="{FE31C9FA-0C2C-40FF-9876-B4A367B6FEB2}" type="pres">
      <dgm:prSet presAssocID="{EDC1279E-9DD0-4C65-9008-36175F3B9E1B}" presName="textRect" presStyleLbl="revTx" presStyleIdx="2" presStyleCnt="4">
        <dgm:presLayoutVars>
          <dgm:bulletEnabled val="1"/>
        </dgm:presLayoutVars>
      </dgm:prSet>
      <dgm:spPr/>
      <dgm:t>
        <a:bodyPr/>
        <a:lstStyle/>
        <a:p>
          <a:endParaRPr lang="en-US"/>
        </a:p>
      </dgm:t>
    </dgm:pt>
    <dgm:pt modelId="{85D07621-2B48-429B-8BB4-EBD082DB520B}" type="pres">
      <dgm:prSet presAssocID="{AA23EADD-759E-4079-80D2-45DA8A74BC8D}" presName="sibTrans" presStyleLbl="sibTrans2D1" presStyleIdx="0" presStyleCnt="0"/>
      <dgm:spPr/>
      <dgm:t>
        <a:bodyPr/>
        <a:lstStyle/>
        <a:p>
          <a:endParaRPr lang="en-US"/>
        </a:p>
      </dgm:t>
    </dgm:pt>
    <dgm:pt modelId="{CFCAA3A2-AEEB-414D-B7C9-44E7298F47E1}" type="pres">
      <dgm:prSet presAssocID="{DBB2CD87-F40F-4AD2-B33A-746E7F24A8DA}" presName="compNode" presStyleCnt="0"/>
      <dgm:spPr/>
    </dgm:pt>
    <dgm:pt modelId="{FCA8FD25-9600-4D55-8452-7F92BAFD1D3A}" type="pres">
      <dgm:prSet presAssocID="{DBB2CD87-F40F-4AD2-B33A-746E7F24A8DA}" presName="pictRect" presStyleLbl="node1" presStyleIdx="3" presStyleCnt="4"/>
      <dgm:spPr>
        <a:blipFill rotWithShape="0">
          <a:blip xmlns:r="http://schemas.openxmlformats.org/officeDocument/2006/relationships" r:embed="rId4"/>
          <a:stretch>
            <a:fillRect/>
          </a:stretch>
        </a:blipFill>
      </dgm:spPr>
    </dgm:pt>
    <dgm:pt modelId="{3C38C6B4-741F-40FF-B07F-24E50F58D655}" type="pres">
      <dgm:prSet presAssocID="{DBB2CD87-F40F-4AD2-B33A-746E7F24A8DA}" presName="textRect" presStyleLbl="revTx" presStyleIdx="3" presStyleCnt="4">
        <dgm:presLayoutVars>
          <dgm:bulletEnabled val="1"/>
        </dgm:presLayoutVars>
      </dgm:prSet>
      <dgm:spPr/>
      <dgm:t>
        <a:bodyPr/>
        <a:lstStyle/>
        <a:p>
          <a:endParaRPr lang="en-US"/>
        </a:p>
      </dgm:t>
    </dgm:pt>
  </dgm:ptLst>
  <dgm:cxnLst>
    <dgm:cxn modelId="{FD7EBDB6-8E81-457E-92E0-2395A37A13F4}" type="presOf" srcId="{AA23EADD-759E-4079-80D2-45DA8A74BC8D}" destId="{85D07621-2B48-429B-8BB4-EBD082DB520B}" srcOrd="0" destOrd="0" presId="urn:microsoft.com/office/officeart/2005/8/layout/pList1#1"/>
    <dgm:cxn modelId="{A8624747-3762-4E39-90FA-5E775EBF42B2}" type="presOf" srcId="{E732B40E-93ED-4890-B37B-101CA8ED16BC}" destId="{C72E1452-9BC5-41D0-8854-7ACD38A61296}" srcOrd="0" destOrd="0" presId="urn:microsoft.com/office/officeart/2005/8/layout/pList1#1"/>
    <dgm:cxn modelId="{46CB45CA-88D2-49D1-BC4E-48E612B17229}" srcId="{1A971121-657F-474B-A70F-67067B70F517}" destId="{EDC1279E-9DD0-4C65-9008-36175F3B9E1B}" srcOrd="2" destOrd="0" parTransId="{ACC12461-3B50-473D-87C5-EC1472B49FAC}" sibTransId="{AA23EADD-759E-4079-80D2-45DA8A74BC8D}"/>
    <dgm:cxn modelId="{C630755F-F1C3-4747-9E8E-7CAF8DC14237}" type="presOf" srcId="{21296D63-54FF-48C0-BE9A-F09ABD922870}" destId="{C390EEF3-8CCB-4428-9812-51447325B1CB}" srcOrd="0" destOrd="0" presId="urn:microsoft.com/office/officeart/2005/8/layout/pList1#1"/>
    <dgm:cxn modelId="{2B0A533A-2F0D-4DB3-B6BA-7455526C8BE1}" srcId="{1A971121-657F-474B-A70F-67067B70F517}" destId="{653D91A3-9B46-4323-8256-0C5521FA2C09}" srcOrd="1" destOrd="0" parTransId="{8A69A83E-D375-4176-A9D4-821A5C95F8AB}" sibTransId="{E732B40E-93ED-4890-B37B-101CA8ED16BC}"/>
    <dgm:cxn modelId="{67F87B3A-2B77-45AF-BAA2-A3D5DD469016}" type="presOf" srcId="{EDC1279E-9DD0-4C65-9008-36175F3B9E1B}" destId="{FE31C9FA-0C2C-40FF-9876-B4A367B6FEB2}" srcOrd="0" destOrd="0" presId="urn:microsoft.com/office/officeart/2005/8/layout/pList1#1"/>
    <dgm:cxn modelId="{75B70877-402D-45DB-9F3C-87A1695A33FC}" type="presOf" srcId="{DBB2CD87-F40F-4AD2-B33A-746E7F24A8DA}" destId="{3C38C6B4-741F-40FF-B07F-24E50F58D655}" srcOrd="0" destOrd="0" presId="urn:microsoft.com/office/officeart/2005/8/layout/pList1#1"/>
    <dgm:cxn modelId="{BC3C9123-D89F-42E2-AAD2-30566D8E7271}" srcId="{1A971121-657F-474B-A70F-67067B70F517}" destId="{3CF17BD4-33CE-4314-B666-7C3DFDB8C46F}" srcOrd="0" destOrd="0" parTransId="{F0472A60-5158-483B-A300-09570E904B1A}" sibTransId="{21296D63-54FF-48C0-BE9A-F09ABD922870}"/>
    <dgm:cxn modelId="{273995A0-0117-4B8F-9A0C-35B773365A46}" type="presOf" srcId="{3CF17BD4-33CE-4314-B666-7C3DFDB8C46F}" destId="{D51690A0-6DCF-4B93-B003-7AC0651AE09A}" srcOrd="0" destOrd="0" presId="urn:microsoft.com/office/officeart/2005/8/layout/pList1#1"/>
    <dgm:cxn modelId="{C15C1257-CD2F-46C2-B055-51F9DFC647EB}" type="presOf" srcId="{653D91A3-9B46-4323-8256-0C5521FA2C09}" destId="{B79F135B-901B-40C5-9136-6DA28263C410}" srcOrd="0" destOrd="0" presId="urn:microsoft.com/office/officeart/2005/8/layout/pList1#1"/>
    <dgm:cxn modelId="{A8325D25-BBB3-48E5-9E72-9B1B36A59156}" type="presOf" srcId="{1A971121-657F-474B-A70F-67067B70F517}" destId="{279B39AA-1768-4F81-8532-27E22885BACE}" srcOrd="0" destOrd="0" presId="urn:microsoft.com/office/officeart/2005/8/layout/pList1#1"/>
    <dgm:cxn modelId="{D4C0F5D3-43A4-4864-A3CA-9358C4DFB568}" srcId="{1A971121-657F-474B-A70F-67067B70F517}" destId="{DBB2CD87-F40F-4AD2-B33A-746E7F24A8DA}" srcOrd="3" destOrd="0" parTransId="{21A5C598-14DB-43F4-8862-C5F73791D08F}" sibTransId="{D96F50FB-6466-4CE3-A86E-14B705DFFDAC}"/>
    <dgm:cxn modelId="{40BA5A4C-C296-4C21-97C3-DD0465996CCB}" type="presParOf" srcId="{279B39AA-1768-4F81-8532-27E22885BACE}" destId="{47CBBA17-3DB7-4302-AC5C-933F1335C31C}" srcOrd="0" destOrd="0" presId="urn:microsoft.com/office/officeart/2005/8/layout/pList1#1"/>
    <dgm:cxn modelId="{21582949-34F6-46F2-8B60-3C6EBDCB9411}" type="presParOf" srcId="{47CBBA17-3DB7-4302-AC5C-933F1335C31C}" destId="{67AE4607-1701-42CF-8B09-A63918056B61}" srcOrd="0" destOrd="0" presId="urn:microsoft.com/office/officeart/2005/8/layout/pList1#1"/>
    <dgm:cxn modelId="{323DA047-56CD-4CFB-823C-EDC39F1062D3}" type="presParOf" srcId="{47CBBA17-3DB7-4302-AC5C-933F1335C31C}" destId="{D51690A0-6DCF-4B93-B003-7AC0651AE09A}" srcOrd="1" destOrd="0" presId="urn:microsoft.com/office/officeart/2005/8/layout/pList1#1"/>
    <dgm:cxn modelId="{4552A9A2-3B2F-42DB-B881-0707D08CF895}" type="presParOf" srcId="{279B39AA-1768-4F81-8532-27E22885BACE}" destId="{C390EEF3-8CCB-4428-9812-51447325B1CB}" srcOrd="1" destOrd="0" presId="urn:microsoft.com/office/officeart/2005/8/layout/pList1#1"/>
    <dgm:cxn modelId="{711F0B3B-A493-473A-872E-17C9D3A07CE5}" type="presParOf" srcId="{279B39AA-1768-4F81-8532-27E22885BACE}" destId="{5F865CD8-5415-4B95-BD01-989D4DD4E62E}" srcOrd="2" destOrd="0" presId="urn:microsoft.com/office/officeart/2005/8/layout/pList1#1"/>
    <dgm:cxn modelId="{FEF6002A-0FD9-464D-BF33-1F505D11EF84}" type="presParOf" srcId="{5F865CD8-5415-4B95-BD01-989D4DD4E62E}" destId="{9F6A8380-389A-4CF8-938B-63BB7407A9A7}" srcOrd="0" destOrd="0" presId="urn:microsoft.com/office/officeart/2005/8/layout/pList1#1"/>
    <dgm:cxn modelId="{43C2C321-C43E-4B72-8FD3-A09BCAB53F1F}" type="presParOf" srcId="{5F865CD8-5415-4B95-BD01-989D4DD4E62E}" destId="{B79F135B-901B-40C5-9136-6DA28263C410}" srcOrd="1" destOrd="0" presId="urn:microsoft.com/office/officeart/2005/8/layout/pList1#1"/>
    <dgm:cxn modelId="{5799F2BB-E73C-4B07-9CF8-993AB7F69723}" type="presParOf" srcId="{279B39AA-1768-4F81-8532-27E22885BACE}" destId="{C72E1452-9BC5-41D0-8854-7ACD38A61296}" srcOrd="3" destOrd="0" presId="urn:microsoft.com/office/officeart/2005/8/layout/pList1#1"/>
    <dgm:cxn modelId="{80B3B43A-EC7A-4825-8990-D93A5B343594}" type="presParOf" srcId="{279B39AA-1768-4F81-8532-27E22885BACE}" destId="{24500E1D-681D-4D16-B3DF-E5B367AA45AD}" srcOrd="4" destOrd="0" presId="urn:microsoft.com/office/officeart/2005/8/layout/pList1#1"/>
    <dgm:cxn modelId="{00D9EF2D-B554-4FD0-8262-B5B90DD1DC5F}" type="presParOf" srcId="{24500E1D-681D-4D16-B3DF-E5B367AA45AD}" destId="{B752A810-AF20-4E93-AA76-55101995829B}" srcOrd="0" destOrd="0" presId="urn:microsoft.com/office/officeart/2005/8/layout/pList1#1"/>
    <dgm:cxn modelId="{BCFC39BD-1AE1-4410-9887-B6E266F89F4F}" type="presParOf" srcId="{24500E1D-681D-4D16-B3DF-E5B367AA45AD}" destId="{FE31C9FA-0C2C-40FF-9876-B4A367B6FEB2}" srcOrd="1" destOrd="0" presId="urn:microsoft.com/office/officeart/2005/8/layout/pList1#1"/>
    <dgm:cxn modelId="{ED9C1CC6-7D07-4326-8FEA-C3FCEA42E9A4}" type="presParOf" srcId="{279B39AA-1768-4F81-8532-27E22885BACE}" destId="{85D07621-2B48-429B-8BB4-EBD082DB520B}" srcOrd="5" destOrd="0" presId="urn:microsoft.com/office/officeart/2005/8/layout/pList1#1"/>
    <dgm:cxn modelId="{48E861A8-EB0E-4464-BAAB-4D26C436F226}" type="presParOf" srcId="{279B39AA-1768-4F81-8532-27E22885BACE}" destId="{CFCAA3A2-AEEB-414D-B7C9-44E7298F47E1}" srcOrd="6" destOrd="0" presId="urn:microsoft.com/office/officeart/2005/8/layout/pList1#1"/>
    <dgm:cxn modelId="{0B81745B-56A3-41EF-ADA0-1F19F11BF96E}" type="presParOf" srcId="{CFCAA3A2-AEEB-414D-B7C9-44E7298F47E1}" destId="{FCA8FD25-9600-4D55-8452-7F92BAFD1D3A}" srcOrd="0" destOrd="0" presId="urn:microsoft.com/office/officeart/2005/8/layout/pList1#1"/>
    <dgm:cxn modelId="{F4C64B1F-F68E-4E73-9B05-D9FE8B76B8A7}" type="presParOf" srcId="{CFCAA3A2-AEEB-414D-B7C9-44E7298F47E1}" destId="{3C38C6B4-741F-40FF-B07F-24E50F58D655}" srcOrd="1" destOrd="0" presId="urn:microsoft.com/office/officeart/2005/8/layout/p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524B89-7F18-4B8B-B637-7214697F714C}" type="doc">
      <dgm:prSet loTypeId="urn:microsoft.com/office/officeart/2005/8/layout/default#3" loCatId="list" qsTypeId="urn:microsoft.com/office/officeart/2005/8/quickstyle/simple1" qsCatId="simple" csTypeId="urn:microsoft.com/office/officeart/2005/8/colors/colorful2" csCatId="colorful" phldr="1"/>
      <dgm:spPr/>
      <dgm:t>
        <a:bodyPr/>
        <a:lstStyle/>
        <a:p>
          <a:endParaRPr lang="en-US"/>
        </a:p>
      </dgm:t>
    </dgm:pt>
    <dgm:pt modelId="{CAB5E4BA-2C0F-464C-955E-C1E0C5C66433}">
      <dgm:prSet phldrT="[Text]"/>
      <dgm:spPr/>
      <dgm:t>
        <a:bodyPr/>
        <a:lstStyle/>
        <a:p>
          <a:r>
            <a:rPr lang="en" u="none" dirty="0" smtClean="0">
              <a:solidFill>
                <a:srgbClr val="C00000"/>
              </a:solidFill>
            </a:rPr>
            <a:t>Detecting patterns </a:t>
          </a:r>
          <a:r>
            <a:rPr lang="en" u="none" dirty="0" smtClean="0"/>
            <a:t>in a given data set that </a:t>
          </a:r>
          <a:r>
            <a:rPr lang="en" u="none" dirty="0" smtClean="0">
              <a:solidFill>
                <a:srgbClr val="C00000"/>
              </a:solidFill>
            </a:rPr>
            <a:t>do not conform </a:t>
          </a:r>
          <a:r>
            <a:rPr lang="en" u="none" dirty="0" smtClean="0"/>
            <a:t>to an established </a:t>
          </a:r>
          <a:r>
            <a:rPr lang="en" u="none" dirty="0" smtClean="0">
              <a:solidFill>
                <a:srgbClr val="C00000"/>
              </a:solidFill>
            </a:rPr>
            <a:t>normal</a:t>
          </a:r>
          <a:r>
            <a:rPr lang="en" u="none" dirty="0" smtClean="0"/>
            <a:t> behavior. </a:t>
          </a:r>
          <a:endParaRPr lang="en-US" u="none" dirty="0"/>
        </a:p>
      </dgm:t>
    </dgm:pt>
    <dgm:pt modelId="{7ABADB6A-9464-42AF-A916-7BF15F139190}" type="parTrans" cxnId="{90384B36-1C74-4AE2-8281-2FDD31D9D447}">
      <dgm:prSet/>
      <dgm:spPr/>
      <dgm:t>
        <a:bodyPr/>
        <a:lstStyle/>
        <a:p>
          <a:endParaRPr lang="en-US"/>
        </a:p>
      </dgm:t>
    </dgm:pt>
    <dgm:pt modelId="{9BB7BC4E-56B7-4C5F-94B0-D062B5B35245}" type="sibTrans" cxnId="{90384B36-1C74-4AE2-8281-2FDD31D9D447}">
      <dgm:prSet/>
      <dgm:spPr/>
      <dgm:t>
        <a:bodyPr/>
        <a:lstStyle/>
        <a:p>
          <a:endParaRPr lang="en-US"/>
        </a:p>
      </dgm:t>
    </dgm:pt>
    <dgm:pt modelId="{A5A7569E-B596-4CBE-8603-FB9FCCEB20CA}">
      <dgm:prSet phldrT="[Text]"/>
      <dgm:spPr/>
      <dgm:t>
        <a:bodyPr/>
        <a:lstStyle/>
        <a:p>
          <a:r>
            <a:rPr lang="en" dirty="0" smtClean="0"/>
            <a:t>The patterns thus detected are called anomalies</a:t>
          </a:r>
          <a:endParaRPr lang="en-US" dirty="0"/>
        </a:p>
      </dgm:t>
    </dgm:pt>
    <dgm:pt modelId="{9E7C7A3E-730B-43DF-9F2C-4E20FF75E8A4}" type="parTrans" cxnId="{638ACE1E-64FC-4CC2-B4D1-BD7F7C7A0D29}">
      <dgm:prSet/>
      <dgm:spPr/>
      <dgm:t>
        <a:bodyPr/>
        <a:lstStyle/>
        <a:p>
          <a:endParaRPr lang="en-US"/>
        </a:p>
      </dgm:t>
    </dgm:pt>
    <dgm:pt modelId="{104F2D9D-F61B-4443-A588-7C214D182AB2}" type="sibTrans" cxnId="{638ACE1E-64FC-4CC2-B4D1-BD7F7C7A0D29}">
      <dgm:prSet/>
      <dgm:spPr/>
      <dgm:t>
        <a:bodyPr/>
        <a:lstStyle/>
        <a:p>
          <a:endParaRPr lang="en-US"/>
        </a:p>
      </dgm:t>
    </dgm:pt>
    <dgm:pt modelId="{A68221E9-6F0E-437B-9CE1-F5D70E1BC235}">
      <dgm:prSet phldrT="[Text]"/>
      <dgm:spPr/>
      <dgm:t>
        <a:bodyPr/>
        <a:lstStyle/>
        <a:p>
          <a:r>
            <a:rPr lang="en" dirty="0" smtClean="0"/>
            <a:t>Often translate to </a:t>
          </a:r>
          <a:r>
            <a:rPr lang="en" dirty="0" smtClean="0">
              <a:solidFill>
                <a:srgbClr val="FFFF00"/>
              </a:solidFill>
            </a:rPr>
            <a:t>critical and actionable information</a:t>
          </a:r>
          <a:r>
            <a:rPr lang="en" dirty="0" smtClean="0"/>
            <a:t> in several application domains.</a:t>
          </a:r>
          <a:endParaRPr lang="en-US" dirty="0"/>
        </a:p>
      </dgm:t>
    </dgm:pt>
    <dgm:pt modelId="{75846534-BC66-44D5-8A8B-D3A1F700667B}" type="parTrans" cxnId="{359EFD74-AA99-4982-839C-9415811B92B7}">
      <dgm:prSet/>
      <dgm:spPr/>
      <dgm:t>
        <a:bodyPr/>
        <a:lstStyle/>
        <a:p>
          <a:endParaRPr lang="en-US"/>
        </a:p>
      </dgm:t>
    </dgm:pt>
    <dgm:pt modelId="{9A7C6817-5B35-4C14-BD96-F432B7351453}" type="sibTrans" cxnId="{359EFD74-AA99-4982-839C-9415811B92B7}">
      <dgm:prSet/>
      <dgm:spPr/>
      <dgm:t>
        <a:bodyPr/>
        <a:lstStyle/>
        <a:p>
          <a:endParaRPr lang="en-US"/>
        </a:p>
      </dgm:t>
    </dgm:pt>
    <dgm:pt modelId="{5A2F3479-6FAF-45CF-92BD-E2DF75C176CC}">
      <dgm:prSet phldrT="[Text]"/>
      <dgm:spPr/>
      <dgm:t>
        <a:bodyPr/>
        <a:lstStyle/>
        <a:p>
          <a:endParaRPr lang="en-US" dirty="0"/>
        </a:p>
      </dgm:t>
    </dgm:pt>
    <dgm:pt modelId="{6F730C29-4757-4E42-BFD9-23528AE8DC0F}" type="parTrans" cxnId="{24FB6DB8-68F6-4AEB-8B18-D1D6CD23F614}">
      <dgm:prSet/>
      <dgm:spPr/>
      <dgm:t>
        <a:bodyPr/>
        <a:lstStyle/>
        <a:p>
          <a:endParaRPr lang="en-US"/>
        </a:p>
      </dgm:t>
    </dgm:pt>
    <dgm:pt modelId="{4DC3AB4D-74D9-4A3B-96F1-A965F5CD41C4}" type="sibTrans" cxnId="{24FB6DB8-68F6-4AEB-8B18-D1D6CD23F614}">
      <dgm:prSet/>
      <dgm:spPr/>
      <dgm:t>
        <a:bodyPr/>
        <a:lstStyle/>
        <a:p>
          <a:endParaRPr lang="en-US"/>
        </a:p>
      </dgm:t>
    </dgm:pt>
    <dgm:pt modelId="{904A3326-4E82-481A-9A9C-5CF7C41D6347}" type="pres">
      <dgm:prSet presAssocID="{36524B89-7F18-4B8B-B637-7214697F714C}" presName="diagram" presStyleCnt="0">
        <dgm:presLayoutVars>
          <dgm:dir/>
          <dgm:resizeHandles val="exact"/>
        </dgm:presLayoutVars>
      </dgm:prSet>
      <dgm:spPr/>
      <dgm:t>
        <a:bodyPr/>
        <a:lstStyle/>
        <a:p>
          <a:endParaRPr lang="en-US"/>
        </a:p>
      </dgm:t>
    </dgm:pt>
    <dgm:pt modelId="{6778BCA4-C2A2-491F-B216-970451D270A9}" type="pres">
      <dgm:prSet presAssocID="{CAB5E4BA-2C0F-464C-955E-C1E0C5C66433}" presName="node" presStyleLbl="node1" presStyleIdx="0" presStyleCnt="4">
        <dgm:presLayoutVars>
          <dgm:bulletEnabled val="1"/>
        </dgm:presLayoutVars>
      </dgm:prSet>
      <dgm:spPr/>
      <dgm:t>
        <a:bodyPr/>
        <a:lstStyle/>
        <a:p>
          <a:endParaRPr lang="en-US"/>
        </a:p>
      </dgm:t>
    </dgm:pt>
    <dgm:pt modelId="{5E2DE964-B7C0-4F2D-8D0E-98F5C34A7C46}" type="pres">
      <dgm:prSet presAssocID="{9BB7BC4E-56B7-4C5F-94B0-D062B5B35245}" presName="sibTrans" presStyleCnt="0"/>
      <dgm:spPr/>
    </dgm:pt>
    <dgm:pt modelId="{4CAF0558-49FB-45E1-87E5-0917035CB212}" type="pres">
      <dgm:prSet presAssocID="{A5A7569E-B596-4CBE-8603-FB9FCCEB20CA}" presName="node" presStyleLbl="node1" presStyleIdx="1" presStyleCnt="4">
        <dgm:presLayoutVars>
          <dgm:bulletEnabled val="1"/>
        </dgm:presLayoutVars>
      </dgm:prSet>
      <dgm:spPr/>
      <dgm:t>
        <a:bodyPr/>
        <a:lstStyle/>
        <a:p>
          <a:endParaRPr lang="en-US"/>
        </a:p>
      </dgm:t>
    </dgm:pt>
    <dgm:pt modelId="{85FA0391-D8DF-439F-B01B-D4BE93023ECC}" type="pres">
      <dgm:prSet presAssocID="{104F2D9D-F61B-4443-A588-7C214D182AB2}" presName="sibTrans" presStyleCnt="0"/>
      <dgm:spPr/>
    </dgm:pt>
    <dgm:pt modelId="{ECA798DD-5D17-479F-85C3-AB36E3083E16}" type="pres">
      <dgm:prSet presAssocID="{A68221E9-6F0E-437B-9CE1-F5D70E1BC235}" presName="node" presStyleLbl="node1" presStyleIdx="2" presStyleCnt="4">
        <dgm:presLayoutVars>
          <dgm:bulletEnabled val="1"/>
        </dgm:presLayoutVars>
      </dgm:prSet>
      <dgm:spPr/>
      <dgm:t>
        <a:bodyPr/>
        <a:lstStyle/>
        <a:p>
          <a:endParaRPr lang="en-US"/>
        </a:p>
      </dgm:t>
    </dgm:pt>
    <dgm:pt modelId="{5B6C9BA9-610C-4E62-A6E0-FAF97BD907AC}" type="pres">
      <dgm:prSet presAssocID="{9A7C6817-5B35-4C14-BD96-F432B7351453}" presName="sibTrans" presStyleCnt="0"/>
      <dgm:spPr/>
    </dgm:pt>
    <dgm:pt modelId="{9303A612-A2E3-47E6-8A3D-D20DBCF990E7}" type="pres">
      <dgm:prSet presAssocID="{5A2F3479-6FAF-45CF-92BD-E2DF75C176CC}" presName="node" presStyleLbl="node1" presStyleIdx="3" presStyleCnt="4">
        <dgm:presLayoutVars>
          <dgm:bulletEnabled val="1"/>
        </dgm:presLayoutVars>
      </dgm:prSet>
      <dgm:spPr/>
      <dgm:t>
        <a:bodyPr/>
        <a:lstStyle/>
        <a:p>
          <a:endParaRPr lang="en-US"/>
        </a:p>
      </dgm:t>
    </dgm:pt>
  </dgm:ptLst>
  <dgm:cxnLst>
    <dgm:cxn modelId="{D704A9BD-059C-401C-9A73-231E30DF6B49}" type="presOf" srcId="{A68221E9-6F0E-437B-9CE1-F5D70E1BC235}" destId="{ECA798DD-5D17-479F-85C3-AB36E3083E16}" srcOrd="0" destOrd="0" presId="urn:microsoft.com/office/officeart/2005/8/layout/default#3"/>
    <dgm:cxn modelId="{67037FF3-FE8F-478C-B47D-2F7EE5EA4A95}" type="presOf" srcId="{5A2F3479-6FAF-45CF-92BD-E2DF75C176CC}" destId="{9303A612-A2E3-47E6-8A3D-D20DBCF990E7}" srcOrd="0" destOrd="0" presId="urn:microsoft.com/office/officeart/2005/8/layout/default#3"/>
    <dgm:cxn modelId="{359EFD74-AA99-4982-839C-9415811B92B7}" srcId="{36524B89-7F18-4B8B-B637-7214697F714C}" destId="{A68221E9-6F0E-437B-9CE1-F5D70E1BC235}" srcOrd="2" destOrd="0" parTransId="{75846534-BC66-44D5-8A8B-D3A1F700667B}" sibTransId="{9A7C6817-5B35-4C14-BD96-F432B7351453}"/>
    <dgm:cxn modelId="{90384B36-1C74-4AE2-8281-2FDD31D9D447}" srcId="{36524B89-7F18-4B8B-B637-7214697F714C}" destId="{CAB5E4BA-2C0F-464C-955E-C1E0C5C66433}" srcOrd="0" destOrd="0" parTransId="{7ABADB6A-9464-42AF-A916-7BF15F139190}" sibTransId="{9BB7BC4E-56B7-4C5F-94B0-D062B5B35245}"/>
    <dgm:cxn modelId="{615F48EE-53E1-4A62-835B-1E76ACA9C9A2}" type="presOf" srcId="{36524B89-7F18-4B8B-B637-7214697F714C}" destId="{904A3326-4E82-481A-9A9C-5CF7C41D6347}" srcOrd="0" destOrd="0" presId="urn:microsoft.com/office/officeart/2005/8/layout/default#3"/>
    <dgm:cxn modelId="{24FB6DB8-68F6-4AEB-8B18-D1D6CD23F614}" srcId="{36524B89-7F18-4B8B-B637-7214697F714C}" destId="{5A2F3479-6FAF-45CF-92BD-E2DF75C176CC}" srcOrd="3" destOrd="0" parTransId="{6F730C29-4757-4E42-BFD9-23528AE8DC0F}" sibTransId="{4DC3AB4D-74D9-4A3B-96F1-A965F5CD41C4}"/>
    <dgm:cxn modelId="{638ACE1E-64FC-4CC2-B4D1-BD7F7C7A0D29}" srcId="{36524B89-7F18-4B8B-B637-7214697F714C}" destId="{A5A7569E-B596-4CBE-8603-FB9FCCEB20CA}" srcOrd="1" destOrd="0" parTransId="{9E7C7A3E-730B-43DF-9F2C-4E20FF75E8A4}" sibTransId="{104F2D9D-F61B-4443-A588-7C214D182AB2}"/>
    <dgm:cxn modelId="{C3AB9D58-56C3-4933-AD22-48A00ABF6302}" type="presOf" srcId="{A5A7569E-B596-4CBE-8603-FB9FCCEB20CA}" destId="{4CAF0558-49FB-45E1-87E5-0917035CB212}" srcOrd="0" destOrd="0" presId="urn:microsoft.com/office/officeart/2005/8/layout/default#3"/>
    <dgm:cxn modelId="{5D18FA79-1485-44CD-B1E0-B2AD0642A9AB}" type="presOf" srcId="{CAB5E4BA-2C0F-464C-955E-C1E0C5C66433}" destId="{6778BCA4-C2A2-491F-B216-970451D270A9}" srcOrd="0" destOrd="0" presId="urn:microsoft.com/office/officeart/2005/8/layout/default#3"/>
    <dgm:cxn modelId="{14C31A18-C458-4169-8C64-67A32EAC37F7}" type="presParOf" srcId="{904A3326-4E82-481A-9A9C-5CF7C41D6347}" destId="{6778BCA4-C2A2-491F-B216-970451D270A9}" srcOrd="0" destOrd="0" presId="urn:microsoft.com/office/officeart/2005/8/layout/default#3"/>
    <dgm:cxn modelId="{CFCCBEDF-3231-494A-8E35-7F5CBEEA323D}" type="presParOf" srcId="{904A3326-4E82-481A-9A9C-5CF7C41D6347}" destId="{5E2DE964-B7C0-4F2D-8D0E-98F5C34A7C46}" srcOrd="1" destOrd="0" presId="urn:microsoft.com/office/officeart/2005/8/layout/default#3"/>
    <dgm:cxn modelId="{4DD9424A-7D61-4C72-AE4E-2CBCE38E8DEC}" type="presParOf" srcId="{904A3326-4E82-481A-9A9C-5CF7C41D6347}" destId="{4CAF0558-49FB-45E1-87E5-0917035CB212}" srcOrd="2" destOrd="0" presId="urn:microsoft.com/office/officeart/2005/8/layout/default#3"/>
    <dgm:cxn modelId="{797B6C84-E5EF-40DD-994A-8EE4E78E15AE}" type="presParOf" srcId="{904A3326-4E82-481A-9A9C-5CF7C41D6347}" destId="{85FA0391-D8DF-439F-B01B-D4BE93023ECC}" srcOrd="3" destOrd="0" presId="urn:microsoft.com/office/officeart/2005/8/layout/default#3"/>
    <dgm:cxn modelId="{8213B3EB-8DC1-4757-85AF-0878519EE6D6}" type="presParOf" srcId="{904A3326-4E82-481A-9A9C-5CF7C41D6347}" destId="{ECA798DD-5D17-479F-85C3-AB36E3083E16}" srcOrd="4" destOrd="0" presId="urn:microsoft.com/office/officeart/2005/8/layout/default#3"/>
    <dgm:cxn modelId="{A61D75F2-4B39-4A62-92CE-984BE0357F90}" type="presParOf" srcId="{904A3326-4E82-481A-9A9C-5CF7C41D6347}" destId="{5B6C9BA9-610C-4E62-A6E0-FAF97BD907AC}" srcOrd="5" destOrd="0" presId="urn:microsoft.com/office/officeart/2005/8/layout/default#3"/>
    <dgm:cxn modelId="{2B630D92-9389-46E3-87D8-3E2D20A80131}" type="presParOf" srcId="{904A3326-4E82-481A-9A9C-5CF7C41D6347}" destId="{9303A612-A2E3-47E6-8A3D-D20DBCF990E7}" srcOrd="6" destOrd="0" presId="urn:microsoft.com/office/officeart/2005/8/layout/defaul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0BA581-69E7-42CB-9641-22A0882B24C1}"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en-US"/>
        </a:p>
      </dgm:t>
    </dgm:pt>
    <dgm:pt modelId="{9399AE47-3CE5-4AC8-AA67-B47090D9A46C}">
      <dgm:prSet phldrT="[Text]" custT="1"/>
      <dgm:spPr/>
      <dgm:t>
        <a:bodyPr/>
        <a:lstStyle/>
        <a:p>
          <a:r>
            <a:rPr lang="en-US" sz="2000" dirty="0" smtClean="0"/>
            <a:t>Approaches</a:t>
          </a:r>
          <a:endParaRPr lang="en-US" sz="2000" dirty="0"/>
        </a:p>
      </dgm:t>
    </dgm:pt>
    <dgm:pt modelId="{B33D1DA1-3590-4F15-8977-267F95B0983F}" type="parTrans" cxnId="{186D638F-EEBC-4CB2-B32E-6E3365B95C1B}">
      <dgm:prSet/>
      <dgm:spPr/>
      <dgm:t>
        <a:bodyPr/>
        <a:lstStyle/>
        <a:p>
          <a:endParaRPr lang="en-US" sz="1400"/>
        </a:p>
      </dgm:t>
    </dgm:pt>
    <dgm:pt modelId="{C94210DA-AA44-4872-845C-A77271B2A2F7}" type="sibTrans" cxnId="{186D638F-EEBC-4CB2-B32E-6E3365B95C1B}">
      <dgm:prSet/>
      <dgm:spPr/>
      <dgm:t>
        <a:bodyPr/>
        <a:lstStyle/>
        <a:p>
          <a:endParaRPr lang="en-US" sz="1400"/>
        </a:p>
      </dgm:t>
    </dgm:pt>
    <dgm:pt modelId="{2D30DEDD-87A8-4077-8F03-BB435F7982D7}">
      <dgm:prSet phldrT="[Text]" custT="1"/>
      <dgm:spPr/>
      <dgm:t>
        <a:bodyPr/>
        <a:lstStyle/>
        <a:p>
          <a:r>
            <a:rPr lang="en-US" sz="2000" dirty="0" smtClean="0"/>
            <a:t>CUSUM</a:t>
          </a:r>
          <a:endParaRPr lang="en-US" sz="2000" dirty="0"/>
        </a:p>
      </dgm:t>
    </dgm:pt>
    <dgm:pt modelId="{A9F8676E-7F81-4D4E-A9A1-7A773125E037}" type="parTrans" cxnId="{A7FDEB9B-ABBE-440C-8099-8A67A3D9BAA4}">
      <dgm:prSet custT="1"/>
      <dgm:spPr/>
      <dgm:t>
        <a:bodyPr/>
        <a:lstStyle/>
        <a:p>
          <a:endParaRPr lang="en-US" sz="300"/>
        </a:p>
      </dgm:t>
    </dgm:pt>
    <dgm:pt modelId="{65BAA537-047C-4555-98E7-C8243FE2A981}" type="sibTrans" cxnId="{A7FDEB9B-ABBE-440C-8099-8A67A3D9BAA4}">
      <dgm:prSet/>
      <dgm:spPr/>
      <dgm:t>
        <a:bodyPr/>
        <a:lstStyle/>
        <a:p>
          <a:endParaRPr lang="en-US" sz="1400"/>
        </a:p>
      </dgm:t>
    </dgm:pt>
    <dgm:pt modelId="{AD909730-9AC9-4CFB-972D-13CA40BCCDF7}">
      <dgm:prSet phldrT="[Text]" custT="1"/>
      <dgm:spPr/>
      <dgm:t>
        <a:bodyPr/>
        <a:lstStyle/>
        <a:p>
          <a:r>
            <a:rPr lang="en-US" sz="2000" dirty="0" smtClean="0"/>
            <a:t>Statistical</a:t>
          </a:r>
          <a:endParaRPr lang="en-US" sz="2000" dirty="0"/>
        </a:p>
      </dgm:t>
    </dgm:pt>
    <dgm:pt modelId="{6D6B5ABA-8463-4A54-8E56-A6AC795BC37D}" type="parTrans" cxnId="{043C0AA0-FB8F-4176-8806-9C268B6117AF}">
      <dgm:prSet custT="1"/>
      <dgm:spPr/>
      <dgm:t>
        <a:bodyPr/>
        <a:lstStyle/>
        <a:p>
          <a:endParaRPr lang="en-US" sz="300"/>
        </a:p>
      </dgm:t>
    </dgm:pt>
    <dgm:pt modelId="{522FCF44-47FC-4A33-A027-28400D27C138}" type="sibTrans" cxnId="{043C0AA0-FB8F-4176-8806-9C268B6117AF}">
      <dgm:prSet/>
      <dgm:spPr/>
      <dgm:t>
        <a:bodyPr/>
        <a:lstStyle/>
        <a:p>
          <a:endParaRPr lang="en-US" sz="1400"/>
        </a:p>
      </dgm:t>
    </dgm:pt>
    <dgm:pt modelId="{F944192F-747E-4249-82D0-86AE4CD146CB}" type="pres">
      <dgm:prSet presAssocID="{A50BA581-69E7-42CB-9641-22A0882B24C1}" presName="diagram" presStyleCnt="0">
        <dgm:presLayoutVars>
          <dgm:chPref val="1"/>
          <dgm:dir/>
          <dgm:animOne val="branch"/>
          <dgm:animLvl val="lvl"/>
          <dgm:resizeHandles val="exact"/>
        </dgm:presLayoutVars>
      </dgm:prSet>
      <dgm:spPr/>
      <dgm:t>
        <a:bodyPr/>
        <a:lstStyle/>
        <a:p>
          <a:endParaRPr lang="en-US"/>
        </a:p>
      </dgm:t>
    </dgm:pt>
    <dgm:pt modelId="{E0BB2F2A-78E1-4693-9829-752F1DEA791F}" type="pres">
      <dgm:prSet presAssocID="{9399AE47-3CE5-4AC8-AA67-B47090D9A46C}" presName="root1" presStyleCnt="0"/>
      <dgm:spPr/>
    </dgm:pt>
    <dgm:pt modelId="{BD67D53E-F554-4015-A367-60D340CD07E9}" type="pres">
      <dgm:prSet presAssocID="{9399AE47-3CE5-4AC8-AA67-B47090D9A46C}" presName="LevelOneTextNode" presStyleLbl="node0" presStyleIdx="0" presStyleCnt="1">
        <dgm:presLayoutVars>
          <dgm:chPref val="3"/>
        </dgm:presLayoutVars>
      </dgm:prSet>
      <dgm:spPr/>
      <dgm:t>
        <a:bodyPr/>
        <a:lstStyle/>
        <a:p>
          <a:endParaRPr lang="en-US"/>
        </a:p>
      </dgm:t>
    </dgm:pt>
    <dgm:pt modelId="{4ADDD760-E7CA-4CC1-8C07-851518032C40}" type="pres">
      <dgm:prSet presAssocID="{9399AE47-3CE5-4AC8-AA67-B47090D9A46C}" presName="level2hierChild" presStyleCnt="0"/>
      <dgm:spPr/>
    </dgm:pt>
    <dgm:pt modelId="{B3374901-6177-4239-8311-44ED623DD765}" type="pres">
      <dgm:prSet presAssocID="{A9F8676E-7F81-4D4E-A9A1-7A773125E037}" presName="conn2-1" presStyleLbl="parChTrans1D2" presStyleIdx="0" presStyleCnt="2"/>
      <dgm:spPr/>
      <dgm:t>
        <a:bodyPr/>
        <a:lstStyle/>
        <a:p>
          <a:endParaRPr lang="en-US"/>
        </a:p>
      </dgm:t>
    </dgm:pt>
    <dgm:pt modelId="{29F26836-16FA-4F17-AB71-BD7AF0E4B5B4}" type="pres">
      <dgm:prSet presAssocID="{A9F8676E-7F81-4D4E-A9A1-7A773125E037}" presName="connTx" presStyleLbl="parChTrans1D2" presStyleIdx="0" presStyleCnt="2"/>
      <dgm:spPr/>
      <dgm:t>
        <a:bodyPr/>
        <a:lstStyle/>
        <a:p>
          <a:endParaRPr lang="en-US"/>
        </a:p>
      </dgm:t>
    </dgm:pt>
    <dgm:pt modelId="{C724F6F8-78E7-4934-B39C-7C6EBDB5862B}" type="pres">
      <dgm:prSet presAssocID="{2D30DEDD-87A8-4077-8F03-BB435F7982D7}" presName="root2" presStyleCnt="0"/>
      <dgm:spPr/>
    </dgm:pt>
    <dgm:pt modelId="{351B062E-38D9-485E-B4D0-83E783C1470E}" type="pres">
      <dgm:prSet presAssocID="{2D30DEDD-87A8-4077-8F03-BB435F7982D7}" presName="LevelTwoTextNode" presStyleLbl="node2" presStyleIdx="0" presStyleCnt="2">
        <dgm:presLayoutVars>
          <dgm:chPref val="3"/>
        </dgm:presLayoutVars>
      </dgm:prSet>
      <dgm:spPr/>
      <dgm:t>
        <a:bodyPr/>
        <a:lstStyle/>
        <a:p>
          <a:endParaRPr lang="en-US"/>
        </a:p>
      </dgm:t>
    </dgm:pt>
    <dgm:pt modelId="{EA8F2EA5-2734-4013-A958-A4C0702D5454}" type="pres">
      <dgm:prSet presAssocID="{2D30DEDD-87A8-4077-8F03-BB435F7982D7}" presName="level3hierChild" presStyleCnt="0"/>
      <dgm:spPr/>
    </dgm:pt>
    <dgm:pt modelId="{C3A92016-A7C5-4A62-A237-031878B59F46}" type="pres">
      <dgm:prSet presAssocID="{6D6B5ABA-8463-4A54-8E56-A6AC795BC37D}" presName="conn2-1" presStyleLbl="parChTrans1D2" presStyleIdx="1" presStyleCnt="2"/>
      <dgm:spPr/>
      <dgm:t>
        <a:bodyPr/>
        <a:lstStyle/>
        <a:p>
          <a:endParaRPr lang="en-US"/>
        </a:p>
      </dgm:t>
    </dgm:pt>
    <dgm:pt modelId="{B1FE9F14-4777-4600-B4F8-40F89B3E1494}" type="pres">
      <dgm:prSet presAssocID="{6D6B5ABA-8463-4A54-8E56-A6AC795BC37D}" presName="connTx" presStyleLbl="parChTrans1D2" presStyleIdx="1" presStyleCnt="2"/>
      <dgm:spPr/>
      <dgm:t>
        <a:bodyPr/>
        <a:lstStyle/>
        <a:p>
          <a:endParaRPr lang="en-US"/>
        </a:p>
      </dgm:t>
    </dgm:pt>
    <dgm:pt modelId="{CAB17241-5182-4E81-9E1D-10F2A69B2D35}" type="pres">
      <dgm:prSet presAssocID="{AD909730-9AC9-4CFB-972D-13CA40BCCDF7}" presName="root2" presStyleCnt="0"/>
      <dgm:spPr/>
    </dgm:pt>
    <dgm:pt modelId="{652BBD70-D116-4453-A409-DE26B2D42503}" type="pres">
      <dgm:prSet presAssocID="{AD909730-9AC9-4CFB-972D-13CA40BCCDF7}" presName="LevelTwoTextNode" presStyleLbl="node2" presStyleIdx="1" presStyleCnt="2">
        <dgm:presLayoutVars>
          <dgm:chPref val="3"/>
        </dgm:presLayoutVars>
      </dgm:prSet>
      <dgm:spPr/>
      <dgm:t>
        <a:bodyPr/>
        <a:lstStyle/>
        <a:p>
          <a:endParaRPr lang="en-US"/>
        </a:p>
      </dgm:t>
    </dgm:pt>
    <dgm:pt modelId="{DA07EF2F-4FC3-43A7-A3EC-B1B4EE4BC86F}" type="pres">
      <dgm:prSet presAssocID="{AD909730-9AC9-4CFB-972D-13CA40BCCDF7}" presName="level3hierChild" presStyleCnt="0"/>
      <dgm:spPr/>
    </dgm:pt>
  </dgm:ptLst>
  <dgm:cxnLst>
    <dgm:cxn modelId="{776E00AB-8EEF-4B2E-AC3B-DBDE03CA0235}" type="presOf" srcId="{AD909730-9AC9-4CFB-972D-13CA40BCCDF7}" destId="{652BBD70-D116-4453-A409-DE26B2D42503}" srcOrd="0" destOrd="0" presId="urn:microsoft.com/office/officeart/2005/8/layout/hierarchy2"/>
    <dgm:cxn modelId="{043C0AA0-FB8F-4176-8806-9C268B6117AF}" srcId="{9399AE47-3CE5-4AC8-AA67-B47090D9A46C}" destId="{AD909730-9AC9-4CFB-972D-13CA40BCCDF7}" srcOrd="1" destOrd="0" parTransId="{6D6B5ABA-8463-4A54-8E56-A6AC795BC37D}" sibTransId="{522FCF44-47FC-4A33-A027-28400D27C138}"/>
    <dgm:cxn modelId="{A7FDEB9B-ABBE-440C-8099-8A67A3D9BAA4}" srcId="{9399AE47-3CE5-4AC8-AA67-B47090D9A46C}" destId="{2D30DEDD-87A8-4077-8F03-BB435F7982D7}" srcOrd="0" destOrd="0" parTransId="{A9F8676E-7F81-4D4E-A9A1-7A773125E037}" sibTransId="{65BAA537-047C-4555-98E7-C8243FE2A981}"/>
    <dgm:cxn modelId="{A6D5A11F-965B-4573-B31C-E68B6E4C33DB}" type="presOf" srcId="{2D30DEDD-87A8-4077-8F03-BB435F7982D7}" destId="{351B062E-38D9-485E-B4D0-83E783C1470E}" srcOrd="0" destOrd="0" presId="urn:microsoft.com/office/officeart/2005/8/layout/hierarchy2"/>
    <dgm:cxn modelId="{7BACD805-2FB7-40FC-A323-78297E86611F}" type="presOf" srcId="{A9F8676E-7F81-4D4E-A9A1-7A773125E037}" destId="{29F26836-16FA-4F17-AB71-BD7AF0E4B5B4}" srcOrd="1" destOrd="0" presId="urn:microsoft.com/office/officeart/2005/8/layout/hierarchy2"/>
    <dgm:cxn modelId="{6841D1BE-A3AC-415D-80A1-61BD954F979B}" type="presOf" srcId="{A9F8676E-7F81-4D4E-A9A1-7A773125E037}" destId="{B3374901-6177-4239-8311-44ED623DD765}" srcOrd="0" destOrd="0" presId="urn:microsoft.com/office/officeart/2005/8/layout/hierarchy2"/>
    <dgm:cxn modelId="{186D638F-EEBC-4CB2-B32E-6E3365B95C1B}" srcId="{A50BA581-69E7-42CB-9641-22A0882B24C1}" destId="{9399AE47-3CE5-4AC8-AA67-B47090D9A46C}" srcOrd="0" destOrd="0" parTransId="{B33D1DA1-3590-4F15-8977-267F95B0983F}" sibTransId="{C94210DA-AA44-4872-845C-A77271B2A2F7}"/>
    <dgm:cxn modelId="{62977506-F786-4E82-A4F4-95DFE8D54A47}" type="presOf" srcId="{6D6B5ABA-8463-4A54-8E56-A6AC795BC37D}" destId="{C3A92016-A7C5-4A62-A237-031878B59F46}" srcOrd="0" destOrd="0" presId="urn:microsoft.com/office/officeart/2005/8/layout/hierarchy2"/>
    <dgm:cxn modelId="{2E758699-7CF9-4AB4-81D6-C81B8478837B}" type="presOf" srcId="{9399AE47-3CE5-4AC8-AA67-B47090D9A46C}" destId="{BD67D53E-F554-4015-A367-60D340CD07E9}" srcOrd="0" destOrd="0" presId="urn:microsoft.com/office/officeart/2005/8/layout/hierarchy2"/>
    <dgm:cxn modelId="{C1260034-7DA7-4D08-A055-33B31150D434}" type="presOf" srcId="{A50BA581-69E7-42CB-9641-22A0882B24C1}" destId="{F944192F-747E-4249-82D0-86AE4CD146CB}" srcOrd="0" destOrd="0" presId="urn:microsoft.com/office/officeart/2005/8/layout/hierarchy2"/>
    <dgm:cxn modelId="{CB32C9B9-61C4-424B-83E8-EB97C75B1212}" type="presOf" srcId="{6D6B5ABA-8463-4A54-8E56-A6AC795BC37D}" destId="{B1FE9F14-4777-4600-B4F8-40F89B3E1494}" srcOrd="1" destOrd="0" presId="urn:microsoft.com/office/officeart/2005/8/layout/hierarchy2"/>
    <dgm:cxn modelId="{392FA05F-5A7C-4A2F-A45E-3C9ABBA58EA2}" type="presParOf" srcId="{F944192F-747E-4249-82D0-86AE4CD146CB}" destId="{E0BB2F2A-78E1-4693-9829-752F1DEA791F}" srcOrd="0" destOrd="0" presId="urn:microsoft.com/office/officeart/2005/8/layout/hierarchy2"/>
    <dgm:cxn modelId="{1D67C0B3-09DD-4D3C-BD7C-988DD2B318DD}" type="presParOf" srcId="{E0BB2F2A-78E1-4693-9829-752F1DEA791F}" destId="{BD67D53E-F554-4015-A367-60D340CD07E9}" srcOrd="0" destOrd="0" presId="urn:microsoft.com/office/officeart/2005/8/layout/hierarchy2"/>
    <dgm:cxn modelId="{3D728851-6CEE-4EA9-9E4F-BAB39CC95147}" type="presParOf" srcId="{E0BB2F2A-78E1-4693-9829-752F1DEA791F}" destId="{4ADDD760-E7CA-4CC1-8C07-851518032C40}" srcOrd="1" destOrd="0" presId="urn:microsoft.com/office/officeart/2005/8/layout/hierarchy2"/>
    <dgm:cxn modelId="{BB04D942-8B94-4EB6-AF2A-AA9B10B737B4}" type="presParOf" srcId="{4ADDD760-E7CA-4CC1-8C07-851518032C40}" destId="{B3374901-6177-4239-8311-44ED623DD765}" srcOrd="0" destOrd="0" presId="urn:microsoft.com/office/officeart/2005/8/layout/hierarchy2"/>
    <dgm:cxn modelId="{DB4B8287-DADE-4238-972C-B92097DC422C}" type="presParOf" srcId="{B3374901-6177-4239-8311-44ED623DD765}" destId="{29F26836-16FA-4F17-AB71-BD7AF0E4B5B4}" srcOrd="0" destOrd="0" presId="urn:microsoft.com/office/officeart/2005/8/layout/hierarchy2"/>
    <dgm:cxn modelId="{F0683583-3F2A-46B1-BA06-816161CD5815}" type="presParOf" srcId="{4ADDD760-E7CA-4CC1-8C07-851518032C40}" destId="{C724F6F8-78E7-4934-B39C-7C6EBDB5862B}" srcOrd="1" destOrd="0" presId="urn:microsoft.com/office/officeart/2005/8/layout/hierarchy2"/>
    <dgm:cxn modelId="{E79328B7-CB52-443A-8915-AB030A5D7C7A}" type="presParOf" srcId="{C724F6F8-78E7-4934-B39C-7C6EBDB5862B}" destId="{351B062E-38D9-485E-B4D0-83E783C1470E}" srcOrd="0" destOrd="0" presId="urn:microsoft.com/office/officeart/2005/8/layout/hierarchy2"/>
    <dgm:cxn modelId="{5B6605DA-4F4E-4EBE-BA78-6207F382F365}" type="presParOf" srcId="{C724F6F8-78E7-4934-B39C-7C6EBDB5862B}" destId="{EA8F2EA5-2734-4013-A958-A4C0702D5454}" srcOrd="1" destOrd="0" presId="urn:microsoft.com/office/officeart/2005/8/layout/hierarchy2"/>
    <dgm:cxn modelId="{5F3C5F7E-C1CC-41B1-9242-F51DDFF5309D}" type="presParOf" srcId="{4ADDD760-E7CA-4CC1-8C07-851518032C40}" destId="{C3A92016-A7C5-4A62-A237-031878B59F46}" srcOrd="2" destOrd="0" presId="urn:microsoft.com/office/officeart/2005/8/layout/hierarchy2"/>
    <dgm:cxn modelId="{A09F4767-4ECC-46AB-8EB9-198AC873CA7E}" type="presParOf" srcId="{C3A92016-A7C5-4A62-A237-031878B59F46}" destId="{B1FE9F14-4777-4600-B4F8-40F89B3E1494}" srcOrd="0" destOrd="0" presId="urn:microsoft.com/office/officeart/2005/8/layout/hierarchy2"/>
    <dgm:cxn modelId="{13CCFC20-2397-45A2-8CD0-1922B65B6AEA}" type="presParOf" srcId="{4ADDD760-E7CA-4CC1-8C07-851518032C40}" destId="{CAB17241-5182-4E81-9E1D-10F2A69B2D35}" srcOrd="3" destOrd="0" presId="urn:microsoft.com/office/officeart/2005/8/layout/hierarchy2"/>
    <dgm:cxn modelId="{E6445F49-624F-4F17-9C68-225793A1EFBA}" type="presParOf" srcId="{CAB17241-5182-4E81-9E1D-10F2A69B2D35}" destId="{652BBD70-D116-4453-A409-DE26B2D42503}" srcOrd="0" destOrd="0" presId="urn:microsoft.com/office/officeart/2005/8/layout/hierarchy2"/>
    <dgm:cxn modelId="{03AA7E30-2E25-4360-846F-67AEF85CC0EE}" type="presParOf" srcId="{CAB17241-5182-4E81-9E1D-10F2A69B2D35}" destId="{DA07EF2F-4FC3-43A7-A3EC-B1B4EE4BC86F}"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99A246-AE67-45FE-953A-CE141ABC95F6}" type="doc">
      <dgm:prSet loTypeId="urn:microsoft.com/office/officeart/2005/8/layout/default#4" loCatId="list" qsTypeId="urn:microsoft.com/office/officeart/2005/8/quickstyle/simple1" qsCatId="simple" csTypeId="urn:microsoft.com/office/officeart/2005/8/colors/colorful2" csCatId="colorful" phldr="1"/>
      <dgm:spPr/>
      <dgm:t>
        <a:bodyPr/>
        <a:lstStyle/>
        <a:p>
          <a:endParaRPr lang="en-US"/>
        </a:p>
      </dgm:t>
    </dgm:pt>
    <dgm:pt modelId="{7222852D-5259-43B6-91CA-4C6647E3266C}">
      <dgm:prSet phldrT="[Text]"/>
      <dgm:spPr/>
      <dgm:t>
        <a:bodyPr/>
        <a:lstStyle/>
        <a:p>
          <a:r>
            <a:rPr lang="en" dirty="0" smtClean="0"/>
            <a:t>Let us collect m samples, each of size n, </a:t>
          </a:r>
          <a:endParaRPr lang="en-US" dirty="0"/>
        </a:p>
      </dgm:t>
    </dgm:pt>
    <dgm:pt modelId="{9BDC7696-F48F-4FF7-AA12-FD9F0EC9E3FE}" type="parTrans" cxnId="{33AC0CB8-A954-4D93-9F6A-9AA8F2CBCDF4}">
      <dgm:prSet/>
      <dgm:spPr/>
      <dgm:t>
        <a:bodyPr/>
        <a:lstStyle/>
        <a:p>
          <a:endParaRPr lang="en-US"/>
        </a:p>
      </dgm:t>
    </dgm:pt>
    <dgm:pt modelId="{D4F71003-FDA2-46D0-A948-06667739ADC1}" type="sibTrans" cxnId="{33AC0CB8-A954-4D93-9F6A-9AA8F2CBCDF4}">
      <dgm:prSet/>
      <dgm:spPr/>
      <dgm:t>
        <a:bodyPr/>
        <a:lstStyle/>
        <a:p>
          <a:endParaRPr lang="en-US"/>
        </a:p>
      </dgm:t>
    </dgm:pt>
    <dgm:pt modelId="{EF0D4F79-6678-4736-A9C6-5ACA61398D76}">
      <dgm:prSet phldrT="[Text]"/>
      <dgm:spPr/>
      <dgm:t>
        <a:bodyPr/>
        <a:lstStyle/>
        <a:p>
          <a:r>
            <a:rPr lang="en" dirty="0" smtClean="0"/>
            <a:t>Compute the mean of each sample. </a:t>
          </a:r>
          <a:endParaRPr lang="en-US" dirty="0"/>
        </a:p>
      </dgm:t>
    </dgm:pt>
    <dgm:pt modelId="{FBA440A5-4174-4E6F-BC6B-F0575DE0353F}" type="parTrans" cxnId="{C09F9837-BC67-43DE-9080-9C738C0081BD}">
      <dgm:prSet/>
      <dgm:spPr/>
      <dgm:t>
        <a:bodyPr/>
        <a:lstStyle/>
        <a:p>
          <a:endParaRPr lang="en-US"/>
        </a:p>
      </dgm:t>
    </dgm:pt>
    <dgm:pt modelId="{2144E268-6ABD-45EA-B55A-BCF50C3F4E96}" type="sibTrans" cxnId="{C09F9837-BC67-43DE-9080-9C738C0081BD}">
      <dgm:prSet/>
      <dgm:spPr/>
      <dgm:t>
        <a:bodyPr/>
        <a:lstStyle/>
        <a:p>
          <a:endParaRPr lang="en-US"/>
        </a:p>
      </dgm:t>
    </dgm:pt>
    <dgm:pt modelId="{CD2B6EA5-9B61-4B1F-8E0F-28DF1688B24B}">
      <dgm:prSet phldrT="[Text]"/>
      <dgm:spPr/>
      <dgm:t>
        <a:bodyPr/>
        <a:lstStyle/>
        <a:p>
          <a:r>
            <a:rPr lang="en" dirty="0" smtClean="0"/>
            <a:t>Then the cumulative sum (CUSUM) control chart is formed by plotting one of the following quantities:</a:t>
          </a:r>
          <a:endParaRPr lang="en-US" dirty="0"/>
        </a:p>
      </dgm:t>
    </dgm:pt>
    <dgm:pt modelId="{0CF47137-FF83-4DD8-9B99-67D28D554067}" type="parTrans" cxnId="{882E5CF2-FE72-4110-8B7F-3A57440FD0C6}">
      <dgm:prSet/>
      <dgm:spPr/>
      <dgm:t>
        <a:bodyPr/>
        <a:lstStyle/>
        <a:p>
          <a:endParaRPr lang="en-US"/>
        </a:p>
      </dgm:t>
    </dgm:pt>
    <dgm:pt modelId="{08B8B7D2-4EB0-4EB8-BF1F-A06FDA8680BE}" type="sibTrans" cxnId="{882E5CF2-FE72-4110-8B7F-3A57440FD0C6}">
      <dgm:prSet/>
      <dgm:spPr/>
      <dgm:t>
        <a:bodyPr/>
        <a:lstStyle/>
        <a:p>
          <a:endParaRPr lang="en-US"/>
        </a:p>
      </dgm:t>
    </dgm:pt>
    <dgm:pt modelId="{6EACE133-C0EF-47C7-92A9-2A5C196DE618}" type="pres">
      <dgm:prSet presAssocID="{4099A246-AE67-45FE-953A-CE141ABC95F6}" presName="diagram" presStyleCnt="0">
        <dgm:presLayoutVars>
          <dgm:dir/>
          <dgm:resizeHandles val="exact"/>
        </dgm:presLayoutVars>
      </dgm:prSet>
      <dgm:spPr/>
      <dgm:t>
        <a:bodyPr/>
        <a:lstStyle/>
        <a:p>
          <a:endParaRPr lang="en-US"/>
        </a:p>
      </dgm:t>
    </dgm:pt>
    <dgm:pt modelId="{64909EF9-FEE3-4211-8972-D3EEA3BD170C}" type="pres">
      <dgm:prSet presAssocID="{7222852D-5259-43B6-91CA-4C6647E3266C}" presName="node" presStyleLbl="node1" presStyleIdx="0" presStyleCnt="3">
        <dgm:presLayoutVars>
          <dgm:bulletEnabled val="1"/>
        </dgm:presLayoutVars>
      </dgm:prSet>
      <dgm:spPr/>
      <dgm:t>
        <a:bodyPr/>
        <a:lstStyle/>
        <a:p>
          <a:endParaRPr lang="en-US"/>
        </a:p>
      </dgm:t>
    </dgm:pt>
    <dgm:pt modelId="{7BB81E9E-9633-499C-8FA0-F29152F4C374}" type="pres">
      <dgm:prSet presAssocID="{D4F71003-FDA2-46D0-A948-06667739ADC1}" presName="sibTrans" presStyleCnt="0"/>
      <dgm:spPr/>
    </dgm:pt>
    <dgm:pt modelId="{45B5ED76-5F73-48F3-B90A-F4FA2697C179}" type="pres">
      <dgm:prSet presAssocID="{EF0D4F79-6678-4736-A9C6-5ACA61398D76}" presName="node" presStyleLbl="node1" presStyleIdx="1" presStyleCnt="3">
        <dgm:presLayoutVars>
          <dgm:bulletEnabled val="1"/>
        </dgm:presLayoutVars>
      </dgm:prSet>
      <dgm:spPr/>
      <dgm:t>
        <a:bodyPr/>
        <a:lstStyle/>
        <a:p>
          <a:endParaRPr lang="en-US"/>
        </a:p>
      </dgm:t>
    </dgm:pt>
    <dgm:pt modelId="{BFC35495-52C4-434E-A55D-A3615111EAD7}" type="pres">
      <dgm:prSet presAssocID="{2144E268-6ABD-45EA-B55A-BCF50C3F4E96}" presName="sibTrans" presStyleCnt="0"/>
      <dgm:spPr/>
    </dgm:pt>
    <dgm:pt modelId="{34C1369B-4EB5-407C-95FD-A0F7806B27DF}" type="pres">
      <dgm:prSet presAssocID="{CD2B6EA5-9B61-4B1F-8E0F-28DF1688B24B}" presName="node" presStyleLbl="node1" presStyleIdx="2" presStyleCnt="3">
        <dgm:presLayoutVars>
          <dgm:bulletEnabled val="1"/>
        </dgm:presLayoutVars>
      </dgm:prSet>
      <dgm:spPr/>
      <dgm:t>
        <a:bodyPr/>
        <a:lstStyle/>
        <a:p>
          <a:endParaRPr lang="en-US"/>
        </a:p>
      </dgm:t>
    </dgm:pt>
  </dgm:ptLst>
  <dgm:cxnLst>
    <dgm:cxn modelId="{C09F9837-BC67-43DE-9080-9C738C0081BD}" srcId="{4099A246-AE67-45FE-953A-CE141ABC95F6}" destId="{EF0D4F79-6678-4736-A9C6-5ACA61398D76}" srcOrd="1" destOrd="0" parTransId="{FBA440A5-4174-4E6F-BC6B-F0575DE0353F}" sibTransId="{2144E268-6ABD-45EA-B55A-BCF50C3F4E96}"/>
    <dgm:cxn modelId="{7881AE62-4A78-429B-A090-9C54B549D0A5}" type="presOf" srcId="{4099A246-AE67-45FE-953A-CE141ABC95F6}" destId="{6EACE133-C0EF-47C7-92A9-2A5C196DE618}" srcOrd="0" destOrd="0" presId="urn:microsoft.com/office/officeart/2005/8/layout/default#4"/>
    <dgm:cxn modelId="{E4D4C942-E98F-4905-8D68-419A28E11B0C}" type="presOf" srcId="{EF0D4F79-6678-4736-A9C6-5ACA61398D76}" destId="{45B5ED76-5F73-48F3-B90A-F4FA2697C179}" srcOrd="0" destOrd="0" presId="urn:microsoft.com/office/officeart/2005/8/layout/default#4"/>
    <dgm:cxn modelId="{52FEE172-786D-4E06-9144-65F9F97DC6FF}" type="presOf" srcId="{7222852D-5259-43B6-91CA-4C6647E3266C}" destId="{64909EF9-FEE3-4211-8972-D3EEA3BD170C}" srcOrd="0" destOrd="0" presId="urn:microsoft.com/office/officeart/2005/8/layout/default#4"/>
    <dgm:cxn modelId="{33AC0CB8-A954-4D93-9F6A-9AA8F2CBCDF4}" srcId="{4099A246-AE67-45FE-953A-CE141ABC95F6}" destId="{7222852D-5259-43B6-91CA-4C6647E3266C}" srcOrd="0" destOrd="0" parTransId="{9BDC7696-F48F-4FF7-AA12-FD9F0EC9E3FE}" sibTransId="{D4F71003-FDA2-46D0-A948-06667739ADC1}"/>
    <dgm:cxn modelId="{DD6581FA-E6B7-4678-90CF-EDFBA17B3281}" type="presOf" srcId="{CD2B6EA5-9B61-4B1F-8E0F-28DF1688B24B}" destId="{34C1369B-4EB5-407C-95FD-A0F7806B27DF}" srcOrd="0" destOrd="0" presId="urn:microsoft.com/office/officeart/2005/8/layout/default#4"/>
    <dgm:cxn modelId="{882E5CF2-FE72-4110-8B7F-3A57440FD0C6}" srcId="{4099A246-AE67-45FE-953A-CE141ABC95F6}" destId="{CD2B6EA5-9B61-4B1F-8E0F-28DF1688B24B}" srcOrd="2" destOrd="0" parTransId="{0CF47137-FF83-4DD8-9B99-67D28D554067}" sibTransId="{08B8B7D2-4EB0-4EB8-BF1F-A06FDA8680BE}"/>
    <dgm:cxn modelId="{9D5236D8-C8B3-4E8D-8E8D-7C57CCBE1EFA}" type="presParOf" srcId="{6EACE133-C0EF-47C7-92A9-2A5C196DE618}" destId="{64909EF9-FEE3-4211-8972-D3EEA3BD170C}" srcOrd="0" destOrd="0" presId="urn:microsoft.com/office/officeart/2005/8/layout/default#4"/>
    <dgm:cxn modelId="{9897CFDE-E110-4053-88CD-861BB00F8C70}" type="presParOf" srcId="{6EACE133-C0EF-47C7-92A9-2A5C196DE618}" destId="{7BB81E9E-9633-499C-8FA0-F29152F4C374}" srcOrd="1" destOrd="0" presId="urn:microsoft.com/office/officeart/2005/8/layout/default#4"/>
    <dgm:cxn modelId="{0C004F83-ECA2-4089-A62E-6E9E17CBD665}" type="presParOf" srcId="{6EACE133-C0EF-47C7-92A9-2A5C196DE618}" destId="{45B5ED76-5F73-48F3-B90A-F4FA2697C179}" srcOrd="2" destOrd="0" presId="urn:microsoft.com/office/officeart/2005/8/layout/default#4"/>
    <dgm:cxn modelId="{0456C6BD-7658-4DE9-92BA-89CA5D88B56F}" type="presParOf" srcId="{6EACE133-C0EF-47C7-92A9-2A5C196DE618}" destId="{BFC35495-52C4-434E-A55D-A3615111EAD7}" srcOrd="3" destOrd="0" presId="urn:microsoft.com/office/officeart/2005/8/layout/default#4"/>
    <dgm:cxn modelId="{C00343F0-7395-40B7-A504-68AB542C756F}" type="presParOf" srcId="{6EACE133-C0EF-47C7-92A9-2A5C196DE618}" destId="{34C1369B-4EB5-407C-95FD-A0F7806B27DF}" srcOrd="4" destOrd="0" presId="urn:microsoft.com/office/officeart/2005/8/layout/defaul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8BB371-B541-4E24-BBB2-6CBFB6935DD9}" type="doc">
      <dgm:prSet loTypeId="urn:microsoft.com/office/officeart/2005/8/layout/default#5" loCatId="list" qsTypeId="urn:microsoft.com/office/officeart/2005/8/quickstyle/simple1" qsCatId="simple" csTypeId="urn:microsoft.com/office/officeart/2005/8/colors/colorful3" csCatId="colorful" phldr="1"/>
      <dgm:spPr/>
      <dgm:t>
        <a:bodyPr/>
        <a:lstStyle/>
        <a:p>
          <a:endParaRPr lang="en-US"/>
        </a:p>
      </dgm:t>
    </dgm:pt>
    <dgm:pt modelId="{4626C660-7E25-4668-A759-B5F77C5A8A21}">
      <dgm:prSet phldrT="[Text]"/>
      <dgm:spPr/>
      <dgm:t>
        <a:bodyPr/>
        <a:lstStyle/>
        <a:p>
          <a:pPr rtl="0"/>
          <a:r>
            <a:rPr lang="en" dirty="0" smtClean="0"/>
            <a:t>Dealt with by Statistical Quality Control</a:t>
          </a:r>
          <a:endParaRPr lang="en-US" dirty="0"/>
        </a:p>
      </dgm:t>
    </dgm:pt>
    <dgm:pt modelId="{418ED0CB-7F52-4C34-B3D6-FBF0FEA2ADBE}" type="parTrans" cxnId="{E50F1B63-542B-489B-9C2A-45BAE5167652}">
      <dgm:prSet/>
      <dgm:spPr/>
      <dgm:t>
        <a:bodyPr/>
        <a:lstStyle/>
        <a:p>
          <a:endParaRPr lang="en-US"/>
        </a:p>
      </dgm:t>
    </dgm:pt>
    <dgm:pt modelId="{CA065AF4-F5E8-4C7F-8473-D2555B1B59FD}" type="sibTrans" cxnId="{E50F1B63-542B-489B-9C2A-45BAE5167652}">
      <dgm:prSet/>
      <dgm:spPr/>
      <dgm:t>
        <a:bodyPr/>
        <a:lstStyle/>
        <a:p>
          <a:endParaRPr lang="en-US"/>
        </a:p>
      </dgm:t>
    </dgm:pt>
    <dgm:pt modelId="{F6B9C44E-B994-44D1-A93A-DFEE2012773A}">
      <dgm:prSet/>
      <dgm:spPr/>
      <dgm:t>
        <a:bodyPr/>
        <a:lstStyle/>
        <a:p>
          <a:pPr rtl="0"/>
          <a:r>
            <a:rPr lang="en" smtClean="0"/>
            <a:t>Record the mean and standard deviation up the the current time.</a:t>
          </a:r>
          <a:endParaRPr lang="en" dirty="0"/>
        </a:p>
      </dgm:t>
    </dgm:pt>
    <dgm:pt modelId="{FD8CC25D-13C3-4F49-8963-F0151EC81EEE}" type="parTrans" cxnId="{F003FEA0-FFBA-4DB4-B57B-6A3C1A35FCB2}">
      <dgm:prSet/>
      <dgm:spPr/>
      <dgm:t>
        <a:bodyPr/>
        <a:lstStyle/>
        <a:p>
          <a:endParaRPr lang="en-US"/>
        </a:p>
      </dgm:t>
    </dgm:pt>
    <dgm:pt modelId="{77B446B7-DEA6-4115-8AAD-59131E6F23E3}" type="sibTrans" cxnId="{F003FEA0-FFBA-4DB4-B57B-6A3C1A35FCB2}">
      <dgm:prSet/>
      <dgm:spPr/>
      <dgm:t>
        <a:bodyPr/>
        <a:lstStyle/>
        <a:p>
          <a:endParaRPr lang="en-US"/>
        </a:p>
      </dgm:t>
    </dgm:pt>
    <dgm:pt modelId="{904B4E79-9DF0-4CB9-BDDE-091F65598FAD}">
      <dgm:prSet/>
      <dgm:spPr/>
      <dgm:t>
        <a:bodyPr/>
        <a:lstStyle/>
        <a:p>
          <a:pPr rtl="0"/>
          <a:r>
            <a:rPr lang="en" smtClean="0"/>
            <a:t>Signal an alarm if we go outside 3 sigmas</a:t>
          </a:r>
          <a:endParaRPr lang="en-US"/>
        </a:p>
      </dgm:t>
    </dgm:pt>
    <dgm:pt modelId="{525DFBE9-8B16-46B8-9141-5C590EF54A75}" type="parTrans" cxnId="{7ACE6D31-557C-474D-8A77-74FC3E8C227C}">
      <dgm:prSet/>
      <dgm:spPr/>
      <dgm:t>
        <a:bodyPr/>
        <a:lstStyle/>
        <a:p>
          <a:endParaRPr lang="en-US"/>
        </a:p>
      </dgm:t>
    </dgm:pt>
    <dgm:pt modelId="{A2D762B5-38FF-4B1D-80FA-55C6A0366112}" type="sibTrans" cxnId="{7ACE6D31-557C-474D-8A77-74FC3E8C227C}">
      <dgm:prSet/>
      <dgm:spPr/>
      <dgm:t>
        <a:bodyPr/>
        <a:lstStyle/>
        <a:p>
          <a:endParaRPr lang="en-US"/>
        </a:p>
      </dgm:t>
    </dgm:pt>
    <dgm:pt modelId="{9CA264CB-AD07-4D59-A585-0ABFCA7E192B}" type="pres">
      <dgm:prSet presAssocID="{B58BB371-B541-4E24-BBB2-6CBFB6935DD9}" presName="diagram" presStyleCnt="0">
        <dgm:presLayoutVars>
          <dgm:dir/>
          <dgm:resizeHandles val="exact"/>
        </dgm:presLayoutVars>
      </dgm:prSet>
      <dgm:spPr/>
      <dgm:t>
        <a:bodyPr/>
        <a:lstStyle/>
        <a:p>
          <a:endParaRPr lang="en-US"/>
        </a:p>
      </dgm:t>
    </dgm:pt>
    <dgm:pt modelId="{1D3A73B5-D40C-46CE-A7E5-DAFF2F8AE446}" type="pres">
      <dgm:prSet presAssocID="{4626C660-7E25-4668-A759-B5F77C5A8A21}" presName="node" presStyleLbl="node1" presStyleIdx="0" presStyleCnt="3">
        <dgm:presLayoutVars>
          <dgm:bulletEnabled val="1"/>
        </dgm:presLayoutVars>
      </dgm:prSet>
      <dgm:spPr/>
      <dgm:t>
        <a:bodyPr/>
        <a:lstStyle/>
        <a:p>
          <a:endParaRPr lang="en-US"/>
        </a:p>
      </dgm:t>
    </dgm:pt>
    <dgm:pt modelId="{B45AD8BC-7CCC-42CF-BC12-1EBC845F4ECB}" type="pres">
      <dgm:prSet presAssocID="{CA065AF4-F5E8-4C7F-8473-D2555B1B59FD}" presName="sibTrans" presStyleCnt="0"/>
      <dgm:spPr/>
    </dgm:pt>
    <dgm:pt modelId="{99369231-6AF1-440C-8916-BDB02A3E7BF6}" type="pres">
      <dgm:prSet presAssocID="{F6B9C44E-B994-44D1-A93A-DFEE2012773A}" presName="node" presStyleLbl="node1" presStyleIdx="1" presStyleCnt="3">
        <dgm:presLayoutVars>
          <dgm:bulletEnabled val="1"/>
        </dgm:presLayoutVars>
      </dgm:prSet>
      <dgm:spPr/>
      <dgm:t>
        <a:bodyPr/>
        <a:lstStyle/>
        <a:p>
          <a:endParaRPr lang="en-US"/>
        </a:p>
      </dgm:t>
    </dgm:pt>
    <dgm:pt modelId="{D3165A15-CE5F-4B08-BC2B-4A140D1CAC24}" type="pres">
      <dgm:prSet presAssocID="{77B446B7-DEA6-4115-8AAD-59131E6F23E3}" presName="sibTrans" presStyleCnt="0"/>
      <dgm:spPr/>
    </dgm:pt>
    <dgm:pt modelId="{B26AA685-6DC5-4BA7-A330-18B4ECA48DB8}" type="pres">
      <dgm:prSet presAssocID="{904B4E79-9DF0-4CB9-BDDE-091F65598FAD}" presName="node" presStyleLbl="node1" presStyleIdx="2" presStyleCnt="3">
        <dgm:presLayoutVars>
          <dgm:bulletEnabled val="1"/>
        </dgm:presLayoutVars>
      </dgm:prSet>
      <dgm:spPr/>
      <dgm:t>
        <a:bodyPr/>
        <a:lstStyle/>
        <a:p>
          <a:endParaRPr lang="en-US"/>
        </a:p>
      </dgm:t>
    </dgm:pt>
  </dgm:ptLst>
  <dgm:cxnLst>
    <dgm:cxn modelId="{C2E96AEB-DDB7-4D1C-9B06-739BB1CA18FC}" type="presOf" srcId="{4626C660-7E25-4668-A759-B5F77C5A8A21}" destId="{1D3A73B5-D40C-46CE-A7E5-DAFF2F8AE446}" srcOrd="0" destOrd="0" presId="urn:microsoft.com/office/officeart/2005/8/layout/default#5"/>
    <dgm:cxn modelId="{A7E0E964-2096-499A-A7BC-7BE722480C92}" type="presOf" srcId="{B58BB371-B541-4E24-BBB2-6CBFB6935DD9}" destId="{9CA264CB-AD07-4D59-A585-0ABFCA7E192B}" srcOrd="0" destOrd="0" presId="urn:microsoft.com/office/officeart/2005/8/layout/default#5"/>
    <dgm:cxn modelId="{7ACE6D31-557C-474D-8A77-74FC3E8C227C}" srcId="{B58BB371-B541-4E24-BBB2-6CBFB6935DD9}" destId="{904B4E79-9DF0-4CB9-BDDE-091F65598FAD}" srcOrd="2" destOrd="0" parTransId="{525DFBE9-8B16-46B8-9141-5C590EF54A75}" sibTransId="{A2D762B5-38FF-4B1D-80FA-55C6A0366112}"/>
    <dgm:cxn modelId="{E50F1B63-542B-489B-9C2A-45BAE5167652}" srcId="{B58BB371-B541-4E24-BBB2-6CBFB6935DD9}" destId="{4626C660-7E25-4668-A759-B5F77C5A8A21}" srcOrd="0" destOrd="0" parTransId="{418ED0CB-7F52-4C34-B3D6-FBF0FEA2ADBE}" sibTransId="{CA065AF4-F5E8-4C7F-8473-D2555B1B59FD}"/>
    <dgm:cxn modelId="{6FABAB5D-302F-4F69-858D-B522AB57EDC8}" type="presOf" srcId="{F6B9C44E-B994-44D1-A93A-DFEE2012773A}" destId="{99369231-6AF1-440C-8916-BDB02A3E7BF6}" srcOrd="0" destOrd="0" presId="urn:microsoft.com/office/officeart/2005/8/layout/default#5"/>
    <dgm:cxn modelId="{FF2FE226-8450-4957-850C-0A150D135ED9}" type="presOf" srcId="{904B4E79-9DF0-4CB9-BDDE-091F65598FAD}" destId="{B26AA685-6DC5-4BA7-A330-18B4ECA48DB8}" srcOrd="0" destOrd="0" presId="urn:microsoft.com/office/officeart/2005/8/layout/default#5"/>
    <dgm:cxn modelId="{F003FEA0-FFBA-4DB4-B57B-6A3C1A35FCB2}" srcId="{B58BB371-B541-4E24-BBB2-6CBFB6935DD9}" destId="{F6B9C44E-B994-44D1-A93A-DFEE2012773A}" srcOrd="1" destOrd="0" parTransId="{FD8CC25D-13C3-4F49-8963-F0151EC81EEE}" sibTransId="{77B446B7-DEA6-4115-8AAD-59131E6F23E3}"/>
    <dgm:cxn modelId="{4F4626CE-EC71-4E55-A0F3-5B9BE1881B8E}" type="presParOf" srcId="{9CA264CB-AD07-4D59-A585-0ABFCA7E192B}" destId="{1D3A73B5-D40C-46CE-A7E5-DAFF2F8AE446}" srcOrd="0" destOrd="0" presId="urn:microsoft.com/office/officeart/2005/8/layout/default#5"/>
    <dgm:cxn modelId="{21AD46FE-C890-4EF8-B58E-6B23F6EACC9E}" type="presParOf" srcId="{9CA264CB-AD07-4D59-A585-0ABFCA7E192B}" destId="{B45AD8BC-7CCC-42CF-BC12-1EBC845F4ECB}" srcOrd="1" destOrd="0" presId="urn:microsoft.com/office/officeart/2005/8/layout/default#5"/>
    <dgm:cxn modelId="{52418E30-125D-4F67-B3EA-04982695C471}" type="presParOf" srcId="{9CA264CB-AD07-4D59-A585-0ABFCA7E192B}" destId="{99369231-6AF1-440C-8916-BDB02A3E7BF6}" srcOrd="2" destOrd="0" presId="urn:microsoft.com/office/officeart/2005/8/layout/default#5"/>
    <dgm:cxn modelId="{1235E307-5A91-48F0-8928-AA1B5D639247}" type="presParOf" srcId="{9CA264CB-AD07-4D59-A585-0ABFCA7E192B}" destId="{D3165A15-CE5F-4B08-BC2B-4A140D1CAC24}" srcOrd="3" destOrd="0" presId="urn:microsoft.com/office/officeart/2005/8/layout/default#5"/>
    <dgm:cxn modelId="{D84517DD-269B-4AAE-8EEF-3EC15C7BD1E1}" type="presParOf" srcId="{9CA264CB-AD07-4D59-A585-0ABFCA7E192B}" destId="{B26AA685-6DC5-4BA7-A330-18B4ECA48DB8}" srcOrd="4" destOrd="0" presId="urn:microsoft.com/office/officeart/2005/8/layout/defaul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13EE488-CEC6-4089-AD99-B4314414A240}" type="doc">
      <dgm:prSet loTypeId="urn:microsoft.com/office/officeart/2005/8/layout/default#6" loCatId="list" qsTypeId="urn:microsoft.com/office/officeart/2005/8/quickstyle/simple1" qsCatId="simple" csTypeId="urn:microsoft.com/office/officeart/2005/8/colors/colorful2" csCatId="colorful" phldr="1"/>
      <dgm:spPr/>
      <dgm:t>
        <a:bodyPr/>
        <a:lstStyle/>
        <a:p>
          <a:endParaRPr lang="en-US"/>
        </a:p>
      </dgm:t>
    </dgm:pt>
    <dgm:pt modelId="{AD8E4D6C-6112-4D18-8A57-DD5787ADC128}">
      <dgm:prSet phldrT="[Text]"/>
      <dgm:spPr/>
      <dgm:t>
        <a:bodyPr/>
        <a:lstStyle/>
        <a:p>
          <a:r>
            <a:rPr lang="en" dirty="0" smtClean="0"/>
            <a:t>Given a query time series Q, find the most </a:t>
          </a:r>
          <a:r>
            <a:rPr lang="en" dirty="0" smtClean="0">
              <a:solidFill>
                <a:srgbClr val="0070C0"/>
              </a:solidFill>
            </a:rPr>
            <a:t>similar time series </a:t>
          </a:r>
          <a:r>
            <a:rPr lang="en" dirty="0" smtClean="0"/>
            <a:t>in a </a:t>
          </a:r>
          <a:r>
            <a:rPr lang="en" dirty="0" smtClean="0">
              <a:solidFill>
                <a:srgbClr val="0070C0"/>
              </a:solidFill>
            </a:rPr>
            <a:t>given collection </a:t>
          </a:r>
          <a:r>
            <a:rPr lang="en" dirty="0" smtClean="0"/>
            <a:t>of time series. </a:t>
          </a:r>
          <a:endParaRPr lang="en-US" dirty="0"/>
        </a:p>
      </dgm:t>
    </dgm:pt>
    <dgm:pt modelId="{D6BBFBFE-346E-408B-BDFA-E2A1D3C37D48}" type="parTrans" cxnId="{AE0CDE8E-4583-4FAB-88A4-69E3C6FEA40D}">
      <dgm:prSet/>
      <dgm:spPr/>
      <dgm:t>
        <a:bodyPr/>
        <a:lstStyle/>
        <a:p>
          <a:endParaRPr lang="en-US"/>
        </a:p>
      </dgm:t>
    </dgm:pt>
    <dgm:pt modelId="{32608141-D1AA-4594-831F-1F6F82AFFD8E}" type="sibTrans" cxnId="{AE0CDE8E-4583-4FAB-88A4-69E3C6FEA40D}">
      <dgm:prSet/>
      <dgm:spPr/>
      <dgm:t>
        <a:bodyPr/>
        <a:lstStyle/>
        <a:p>
          <a:endParaRPr lang="en-US"/>
        </a:p>
      </dgm:t>
    </dgm:pt>
    <dgm:pt modelId="{28B2BAD7-8A00-4292-912E-791F9E7611BB}">
      <dgm:prSet phldrT="[Text]"/>
      <dgm:spPr/>
      <dgm:t>
        <a:bodyPr/>
        <a:lstStyle/>
        <a:p>
          <a:r>
            <a:rPr lang="en" dirty="0" smtClean="0"/>
            <a:t>With </a:t>
          </a:r>
          <a:r>
            <a:rPr lang="en" dirty="0" smtClean="0">
              <a:solidFill>
                <a:srgbClr val="FFFF00"/>
              </a:solidFill>
            </a:rPr>
            <a:t>Clustering</a:t>
          </a:r>
          <a:r>
            <a:rPr lang="en" dirty="0" smtClean="0"/>
            <a:t>, natural groupings of time series can be obtained. </a:t>
          </a:r>
          <a:endParaRPr lang="en-US" dirty="0"/>
        </a:p>
      </dgm:t>
    </dgm:pt>
    <dgm:pt modelId="{B8C53090-E459-4F6D-A554-541A57FBBD89}" type="parTrans" cxnId="{286AE070-794A-44B2-8E35-2BA6611F6CF7}">
      <dgm:prSet/>
      <dgm:spPr/>
      <dgm:t>
        <a:bodyPr/>
        <a:lstStyle/>
        <a:p>
          <a:endParaRPr lang="en-US"/>
        </a:p>
      </dgm:t>
    </dgm:pt>
    <dgm:pt modelId="{A05759FB-8F1B-481E-99CA-919BDD2C7EBD}" type="sibTrans" cxnId="{286AE070-794A-44B2-8E35-2BA6611F6CF7}">
      <dgm:prSet/>
      <dgm:spPr/>
      <dgm:t>
        <a:bodyPr/>
        <a:lstStyle/>
        <a:p>
          <a:endParaRPr lang="en-US"/>
        </a:p>
      </dgm:t>
    </dgm:pt>
    <dgm:pt modelId="{AC7D20B6-52D4-4745-83C0-4839D41F4611}">
      <dgm:prSet phldrT="[Text]"/>
      <dgm:spPr/>
      <dgm:t>
        <a:bodyPr/>
        <a:lstStyle/>
        <a:p>
          <a:endParaRPr lang="en-US" dirty="0"/>
        </a:p>
      </dgm:t>
    </dgm:pt>
    <dgm:pt modelId="{03D3B9BC-12CE-4E7A-8C48-3AF1E35DA6C3}" type="parTrans" cxnId="{019F41B9-BA85-42C8-B065-90E0D323422D}">
      <dgm:prSet/>
      <dgm:spPr/>
      <dgm:t>
        <a:bodyPr/>
        <a:lstStyle/>
        <a:p>
          <a:endParaRPr lang="en-US"/>
        </a:p>
      </dgm:t>
    </dgm:pt>
    <dgm:pt modelId="{53255C9C-2250-4202-9514-4B1238F2C10E}" type="sibTrans" cxnId="{019F41B9-BA85-42C8-B065-90E0D323422D}">
      <dgm:prSet/>
      <dgm:spPr/>
      <dgm:t>
        <a:bodyPr/>
        <a:lstStyle/>
        <a:p>
          <a:endParaRPr lang="en-US"/>
        </a:p>
      </dgm:t>
    </dgm:pt>
    <dgm:pt modelId="{61A63F9D-3173-42C4-8906-2121BEB70B0C}" type="pres">
      <dgm:prSet presAssocID="{E13EE488-CEC6-4089-AD99-B4314414A240}" presName="diagram" presStyleCnt="0">
        <dgm:presLayoutVars>
          <dgm:dir/>
          <dgm:resizeHandles val="exact"/>
        </dgm:presLayoutVars>
      </dgm:prSet>
      <dgm:spPr/>
      <dgm:t>
        <a:bodyPr/>
        <a:lstStyle/>
        <a:p>
          <a:endParaRPr lang="en-US"/>
        </a:p>
      </dgm:t>
    </dgm:pt>
    <dgm:pt modelId="{198C1860-C023-4349-A4EF-B495AF63FF15}" type="pres">
      <dgm:prSet presAssocID="{AD8E4D6C-6112-4D18-8A57-DD5787ADC128}" presName="node" presStyleLbl="node1" presStyleIdx="0" presStyleCnt="3">
        <dgm:presLayoutVars>
          <dgm:bulletEnabled val="1"/>
        </dgm:presLayoutVars>
      </dgm:prSet>
      <dgm:spPr/>
      <dgm:t>
        <a:bodyPr/>
        <a:lstStyle/>
        <a:p>
          <a:endParaRPr lang="en-US"/>
        </a:p>
      </dgm:t>
    </dgm:pt>
    <dgm:pt modelId="{1FA8E16C-039C-4D3F-B174-0BC1417F91D5}" type="pres">
      <dgm:prSet presAssocID="{32608141-D1AA-4594-831F-1F6F82AFFD8E}" presName="sibTrans" presStyleCnt="0"/>
      <dgm:spPr/>
    </dgm:pt>
    <dgm:pt modelId="{04C3E98B-C8F1-430E-A43F-2312DA8E488B}" type="pres">
      <dgm:prSet presAssocID="{28B2BAD7-8A00-4292-912E-791F9E7611BB}" presName="node" presStyleLbl="node1" presStyleIdx="1" presStyleCnt="3">
        <dgm:presLayoutVars>
          <dgm:bulletEnabled val="1"/>
        </dgm:presLayoutVars>
      </dgm:prSet>
      <dgm:spPr/>
      <dgm:t>
        <a:bodyPr/>
        <a:lstStyle/>
        <a:p>
          <a:endParaRPr lang="en-US"/>
        </a:p>
      </dgm:t>
    </dgm:pt>
    <dgm:pt modelId="{90D7CDCE-EC8A-42D2-B44D-AE8030E20A4A}" type="pres">
      <dgm:prSet presAssocID="{A05759FB-8F1B-481E-99CA-919BDD2C7EBD}" presName="sibTrans" presStyleCnt="0"/>
      <dgm:spPr/>
    </dgm:pt>
    <dgm:pt modelId="{74066505-A9CD-460A-B88E-DA8826C77483}" type="pres">
      <dgm:prSet presAssocID="{AC7D20B6-52D4-4745-83C0-4839D41F4611}" presName="node" presStyleLbl="node1" presStyleIdx="2" presStyleCnt="3">
        <dgm:presLayoutVars>
          <dgm:bulletEnabled val="1"/>
        </dgm:presLayoutVars>
      </dgm:prSet>
      <dgm:spPr/>
      <dgm:t>
        <a:bodyPr/>
        <a:lstStyle/>
        <a:p>
          <a:endParaRPr lang="en-US"/>
        </a:p>
      </dgm:t>
    </dgm:pt>
  </dgm:ptLst>
  <dgm:cxnLst>
    <dgm:cxn modelId="{286AE070-794A-44B2-8E35-2BA6611F6CF7}" srcId="{E13EE488-CEC6-4089-AD99-B4314414A240}" destId="{28B2BAD7-8A00-4292-912E-791F9E7611BB}" srcOrd="1" destOrd="0" parTransId="{B8C53090-E459-4F6D-A554-541A57FBBD89}" sibTransId="{A05759FB-8F1B-481E-99CA-919BDD2C7EBD}"/>
    <dgm:cxn modelId="{5C7AB2F8-D3B9-4103-BEB8-6CE8D0D1B9B7}" type="presOf" srcId="{AC7D20B6-52D4-4745-83C0-4839D41F4611}" destId="{74066505-A9CD-460A-B88E-DA8826C77483}" srcOrd="0" destOrd="0" presId="urn:microsoft.com/office/officeart/2005/8/layout/default#6"/>
    <dgm:cxn modelId="{019F41B9-BA85-42C8-B065-90E0D323422D}" srcId="{E13EE488-CEC6-4089-AD99-B4314414A240}" destId="{AC7D20B6-52D4-4745-83C0-4839D41F4611}" srcOrd="2" destOrd="0" parTransId="{03D3B9BC-12CE-4E7A-8C48-3AF1E35DA6C3}" sibTransId="{53255C9C-2250-4202-9514-4B1238F2C10E}"/>
    <dgm:cxn modelId="{D7B05B10-6D49-41CE-8200-99AF4DFF2CE4}" type="presOf" srcId="{E13EE488-CEC6-4089-AD99-B4314414A240}" destId="{61A63F9D-3173-42C4-8906-2121BEB70B0C}" srcOrd="0" destOrd="0" presId="urn:microsoft.com/office/officeart/2005/8/layout/default#6"/>
    <dgm:cxn modelId="{AE0CDE8E-4583-4FAB-88A4-69E3C6FEA40D}" srcId="{E13EE488-CEC6-4089-AD99-B4314414A240}" destId="{AD8E4D6C-6112-4D18-8A57-DD5787ADC128}" srcOrd="0" destOrd="0" parTransId="{D6BBFBFE-346E-408B-BDFA-E2A1D3C37D48}" sibTransId="{32608141-D1AA-4594-831F-1F6F82AFFD8E}"/>
    <dgm:cxn modelId="{7A10D6D4-AD4F-4DF7-9CCE-3653CC37CB2B}" type="presOf" srcId="{AD8E4D6C-6112-4D18-8A57-DD5787ADC128}" destId="{198C1860-C023-4349-A4EF-B495AF63FF15}" srcOrd="0" destOrd="0" presId="urn:microsoft.com/office/officeart/2005/8/layout/default#6"/>
    <dgm:cxn modelId="{808BB03A-1695-4B88-8483-E809F5D531B8}" type="presOf" srcId="{28B2BAD7-8A00-4292-912E-791F9E7611BB}" destId="{04C3E98B-C8F1-430E-A43F-2312DA8E488B}" srcOrd="0" destOrd="0" presId="urn:microsoft.com/office/officeart/2005/8/layout/default#6"/>
    <dgm:cxn modelId="{EC2B35AE-BACF-41AE-AFB3-74713E52C7AD}" type="presParOf" srcId="{61A63F9D-3173-42C4-8906-2121BEB70B0C}" destId="{198C1860-C023-4349-A4EF-B495AF63FF15}" srcOrd="0" destOrd="0" presId="urn:microsoft.com/office/officeart/2005/8/layout/default#6"/>
    <dgm:cxn modelId="{5BD3EAD4-7E4E-4F30-ADD4-BC6AB6AE28F6}" type="presParOf" srcId="{61A63F9D-3173-42C4-8906-2121BEB70B0C}" destId="{1FA8E16C-039C-4D3F-B174-0BC1417F91D5}" srcOrd="1" destOrd="0" presId="urn:microsoft.com/office/officeart/2005/8/layout/default#6"/>
    <dgm:cxn modelId="{56E590B4-779C-470A-A9EB-D25F9EED9333}" type="presParOf" srcId="{61A63F9D-3173-42C4-8906-2121BEB70B0C}" destId="{04C3E98B-C8F1-430E-A43F-2312DA8E488B}" srcOrd="2" destOrd="0" presId="urn:microsoft.com/office/officeart/2005/8/layout/default#6"/>
    <dgm:cxn modelId="{98E5B216-1891-4B32-866B-061340CC6104}" type="presParOf" srcId="{61A63F9D-3173-42C4-8906-2121BEB70B0C}" destId="{90D7CDCE-EC8A-42D2-B44D-AE8030E20A4A}" srcOrd="3" destOrd="0" presId="urn:microsoft.com/office/officeart/2005/8/layout/default#6"/>
    <dgm:cxn modelId="{574121CA-C4BC-425D-8CDA-1E932AD077B5}" type="presParOf" srcId="{61A63F9D-3173-42C4-8906-2121BEB70B0C}" destId="{74066505-A9CD-460A-B88E-DA8826C77483}" srcOrd="4" destOrd="0" presId="urn:microsoft.com/office/officeart/2005/8/layout/defaul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78BF9-BDBD-4194-96DD-59E18DAB780B}">
      <dsp:nvSpPr>
        <dsp:cNvPr id="0" name=""/>
        <dsp:cNvSpPr/>
      </dsp:nvSpPr>
      <dsp:spPr>
        <a:xfrm>
          <a:off x="0" y="0"/>
          <a:ext cx="9144000" cy="136371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US" sz="4000" kern="1200" smtClean="0"/>
            <a:t>Data mining</a:t>
          </a:r>
          <a:endParaRPr lang="en-US" sz="4000" kern="1200"/>
        </a:p>
      </dsp:txBody>
      <dsp:txXfrm>
        <a:off x="1965171" y="0"/>
        <a:ext cx="7178828" cy="1363712"/>
      </dsp:txXfrm>
    </dsp:sp>
    <dsp:sp modelId="{C9C4D76E-7415-42B4-982C-11AB4DAB7B3D}">
      <dsp:nvSpPr>
        <dsp:cNvPr id="0" name=""/>
        <dsp:cNvSpPr/>
      </dsp:nvSpPr>
      <dsp:spPr>
        <a:xfrm>
          <a:off x="136371" y="136371"/>
          <a:ext cx="1828800" cy="1090969"/>
        </a:xfrm>
        <a:prstGeom prst="roundRect">
          <a:avLst>
            <a:gd name="adj" fmla="val 10000"/>
          </a:avLst>
        </a:prstGeom>
        <a:blipFill rotWithShape="0">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2769A6-7E29-4B97-9D7F-7801557E8DA5}">
      <dsp:nvSpPr>
        <dsp:cNvPr id="0" name=""/>
        <dsp:cNvSpPr/>
      </dsp:nvSpPr>
      <dsp:spPr>
        <a:xfrm>
          <a:off x="0" y="1500083"/>
          <a:ext cx="9144000" cy="1363712"/>
        </a:xfrm>
        <a:prstGeom prst="roundRect">
          <a:avLst>
            <a:gd name="adj" fmla="val 10000"/>
          </a:avLst>
        </a:prstGeom>
        <a:solidFill>
          <a:schemeClr val="accent2">
            <a:hueOff val="3957205"/>
            <a:satOff val="-25907"/>
            <a:lumOff val="568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 sz="4000" kern="1200" dirty="0" smtClean="0"/>
            <a:t>Time series Analysis</a:t>
          </a:r>
          <a:endParaRPr lang="en-US" sz="4000" kern="1200" dirty="0"/>
        </a:p>
      </dsp:txBody>
      <dsp:txXfrm>
        <a:off x="1965171" y="1500083"/>
        <a:ext cx="7178828" cy="1363712"/>
      </dsp:txXfrm>
    </dsp:sp>
    <dsp:sp modelId="{C86E904B-51E9-4069-B081-1E6BCC76BA64}">
      <dsp:nvSpPr>
        <dsp:cNvPr id="0" name=""/>
        <dsp:cNvSpPr/>
      </dsp:nvSpPr>
      <dsp:spPr>
        <a:xfrm>
          <a:off x="136371" y="1636454"/>
          <a:ext cx="1828800" cy="1090969"/>
        </a:xfrm>
        <a:prstGeom prst="roundRect">
          <a:avLst>
            <a:gd name="adj" fmla="val 10000"/>
          </a:avLst>
        </a:prstGeom>
        <a:blipFill rotWithShape="0">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2417A6-DE00-4B2D-A337-6CE8AB2D090B}">
      <dsp:nvSpPr>
        <dsp:cNvPr id="0" name=""/>
        <dsp:cNvSpPr/>
      </dsp:nvSpPr>
      <dsp:spPr>
        <a:xfrm>
          <a:off x="0" y="3000166"/>
          <a:ext cx="9144000" cy="1363712"/>
        </a:xfrm>
        <a:prstGeom prst="roundRect">
          <a:avLst>
            <a:gd name="adj" fmla="val 10000"/>
          </a:avLst>
        </a:prstGeom>
        <a:solidFill>
          <a:schemeClr val="accent2">
            <a:hueOff val="7914410"/>
            <a:satOff val="-51814"/>
            <a:lumOff val="1137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US" sz="4000" kern="1200" dirty="0" smtClean="0"/>
            <a:t>Design Patterns</a:t>
          </a:r>
          <a:endParaRPr lang="en-US" sz="4000" kern="1200" dirty="0"/>
        </a:p>
      </dsp:txBody>
      <dsp:txXfrm>
        <a:off x="1965171" y="3000166"/>
        <a:ext cx="7178828" cy="1363712"/>
      </dsp:txXfrm>
    </dsp:sp>
    <dsp:sp modelId="{64BC85AF-548F-45CC-B7CF-186961300020}">
      <dsp:nvSpPr>
        <dsp:cNvPr id="0" name=""/>
        <dsp:cNvSpPr/>
      </dsp:nvSpPr>
      <dsp:spPr>
        <a:xfrm>
          <a:off x="136371" y="3136537"/>
          <a:ext cx="1828800" cy="1090969"/>
        </a:xfrm>
        <a:prstGeom prst="roundRect">
          <a:avLst>
            <a:gd name="adj" fmla="val 10000"/>
          </a:avLst>
        </a:prstGeom>
        <a:blipFill rotWithShape="0">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25542C-38D9-41C8-BFA9-82DDE87F6CB9}">
      <dsp:nvSpPr>
        <dsp:cNvPr id="0" name=""/>
        <dsp:cNvSpPr/>
      </dsp:nvSpPr>
      <dsp:spPr>
        <a:xfrm>
          <a:off x="0" y="4500249"/>
          <a:ext cx="9144000" cy="1363712"/>
        </a:xfrm>
        <a:prstGeom prst="roundRect">
          <a:avLst>
            <a:gd name="adj" fmla="val 10000"/>
          </a:avLst>
        </a:prstGeom>
        <a:solidFill>
          <a:schemeClr val="accent2">
            <a:hueOff val="11871614"/>
            <a:satOff val="-77721"/>
            <a:lumOff val="1705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US" sz="4000" kern="1200" dirty="0" smtClean="0"/>
            <a:t>Version Control</a:t>
          </a:r>
          <a:endParaRPr lang="en-US" sz="4000" kern="1200" dirty="0"/>
        </a:p>
      </dsp:txBody>
      <dsp:txXfrm>
        <a:off x="1965171" y="4500249"/>
        <a:ext cx="7178828" cy="1363712"/>
      </dsp:txXfrm>
    </dsp:sp>
    <dsp:sp modelId="{00C46AF8-C871-4F93-957B-CE90402C37FA}">
      <dsp:nvSpPr>
        <dsp:cNvPr id="0" name=""/>
        <dsp:cNvSpPr/>
      </dsp:nvSpPr>
      <dsp:spPr>
        <a:xfrm>
          <a:off x="136371" y="4636621"/>
          <a:ext cx="1828800" cy="1090969"/>
        </a:xfrm>
        <a:prstGeom prst="roundRect">
          <a:avLst>
            <a:gd name="adj" fmla="val 10000"/>
          </a:avLst>
        </a:prstGeom>
        <a:blipFill rotWithShape="0">
          <a:blip xmlns:r="http://schemas.openxmlformats.org/officeDocument/2006/relationships" r:embed="rId4"/>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7D53E-F554-4015-A367-60D340CD07E9}">
      <dsp:nvSpPr>
        <dsp:cNvPr id="0" name=""/>
        <dsp:cNvSpPr/>
      </dsp:nvSpPr>
      <dsp:spPr>
        <a:xfrm>
          <a:off x="2024" y="740196"/>
          <a:ext cx="1458813" cy="729406"/>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Algorithms</a:t>
          </a:r>
          <a:endParaRPr lang="en-US" sz="2000" kern="1200" dirty="0"/>
        </a:p>
      </dsp:txBody>
      <dsp:txXfrm>
        <a:off x="23388" y="761560"/>
        <a:ext cx="1416085" cy="686678"/>
      </dsp:txXfrm>
    </dsp:sp>
    <dsp:sp modelId="{B3374901-6177-4239-8311-44ED623DD765}">
      <dsp:nvSpPr>
        <dsp:cNvPr id="0" name=""/>
        <dsp:cNvSpPr/>
      </dsp:nvSpPr>
      <dsp:spPr>
        <a:xfrm rot="19457599">
          <a:off x="1393293" y="865488"/>
          <a:ext cx="718613" cy="59414"/>
        </a:xfrm>
        <a:custGeom>
          <a:avLst/>
          <a:gdLst/>
          <a:ahLst/>
          <a:cxnLst/>
          <a:rect l="0" t="0" r="0" b="0"/>
          <a:pathLst>
            <a:path>
              <a:moveTo>
                <a:pt x="0" y="29707"/>
              </a:moveTo>
              <a:lnTo>
                <a:pt x="718613" y="29707"/>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en-US" sz="300" kern="1200"/>
        </a:p>
      </dsp:txBody>
      <dsp:txXfrm>
        <a:off x="1734634" y="877230"/>
        <a:ext cx="35930" cy="35930"/>
      </dsp:txXfrm>
    </dsp:sp>
    <dsp:sp modelId="{351B062E-38D9-485E-B4D0-83E783C1470E}">
      <dsp:nvSpPr>
        <dsp:cNvPr id="0" name=""/>
        <dsp:cNvSpPr/>
      </dsp:nvSpPr>
      <dsp:spPr>
        <a:xfrm>
          <a:off x="2044362" y="320787"/>
          <a:ext cx="1458813" cy="729406"/>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DTW</a:t>
          </a:r>
          <a:endParaRPr lang="en-US" sz="2000" kern="1200" dirty="0"/>
        </a:p>
      </dsp:txBody>
      <dsp:txXfrm>
        <a:off x="2065726" y="342151"/>
        <a:ext cx="1416085" cy="686678"/>
      </dsp:txXfrm>
    </dsp:sp>
    <dsp:sp modelId="{C3A92016-A7C5-4A62-A237-031878B59F46}">
      <dsp:nvSpPr>
        <dsp:cNvPr id="0" name=""/>
        <dsp:cNvSpPr/>
      </dsp:nvSpPr>
      <dsp:spPr>
        <a:xfrm rot="2142401">
          <a:off x="1393293" y="1284897"/>
          <a:ext cx="718613" cy="59414"/>
        </a:xfrm>
        <a:custGeom>
          <a:avLst/>
          <a:gdLst/>
          <a:ahLst/>
          <a:cxnLst/>
          <a:rect l="0" t="0" r="0" b="0"/>
          <a:pathLst>
            <a:path>
              <a:moveTo>
                <a:pt x="0" y="29707"/>
              </a:moveTo>
              <a:lnTo>
                <a:pt x="718613" y="29707"/>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en-US" sz="300" kern="1200"/>
        </a:p>
      </dsp:txBody>
      <dsp:txXfrm>
        <a:off x="1734634" y="1296639"/>
        <a:ext cx="35930" cy="35930"/>
      </dsp:txXfrm>
    </dsp:sp>
    <dsp:sp modelId="{652BBD70-D116-4453-A409-DE26B2D42503}">
      <dsp:nvSpPr>
        <dsp:cNvPr id="0" name=""/>
        <dsp:cNvSpPr/>
      </dsp:nvSpPr>
      <dsp:spPr>
        <a:xfrm>
          <a:off x="2044362" y="1159605"/>
          <a:ext cx="1458813" cy="729406"/>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SAX</a:t>
          </a:r>
          <a:endParaRPr lang="en-US" sz="2000" kern="1200" dirty="0"/>
        </a:p>
      </dsp:txBody>
      <dsp:txXfrm>
        <a:off x="2065726" y="1180969"/>
        <a:ext cx="1416085" cy="6866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9C0E9-5C76-4D89-A60E-5E37C89504CD}">
      <dsp:nvSpPr>
        <dsp:cNvPr id="0" name=""/>
        <dsp:cNvSpPr/>
      </dsp:nvSpPr>
      <dsp:spPr>
        <a:xfrm>
          <a:off x="952723" y="446"/>
          <a:ext cx="2818953" cy="169137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rtl="0">
            <a:lnSpc>
              <a:spcPct val="90000"/>
            </a:lnSpc>
            <a:spcBef>
              <a:spcPct val="0"/>
            </a:spcBef>
            <a:spcAft>
              <a:spcPct val="35000"/>
            </a:spcAft>
          </a:pPr>
          <a:r>
            <a:rPr lang="en" sz="1900" kern="1200" dirty="0" smtClean="0"/>
            <a:t>Method to find an </a:t>
          </a:r>
          <a:r>
            <a:rPr lang="en" sz="1900" kern="1200" dirty="0" smtClean="0">
              <a:solidFill>
                <a:srgbClr val="FFFF00"/>
              </a:solidFill>
            </a:rPr>
            <a:t>optimal match</a:t>
          </a:r>
          <a:r>
            <a:rPr lang="en" sz="1900" kern="1200" dirty="0" smtClean="0"/>
            <a:t> between </a:t>
          </a:r>
          <a:r>
            <a:rPr lang="en" sz="1900" kern="1200" dirty="0" smtClean="0">
              <a:solidFill>
                <a:srgbClr val="FFFF00"/>
              </a:solidFill>
            </a:rPr>
            <a:t>two time series </a:t>
          </a:r>
          <a:r>
            <a:rPr lang="en" sz="1900" kern="1200" dirty="0" smtClean="0"/>
            <a:t>with certain </a:t>
          </a:r>
          <a:r>
            <a:rPr lang="en" sz="1900" kern="1200" dirty="0" smtClean="0">
              <a:solidFill>
                <a:srgbClr val="FFFF00"/>
              </a:solidFill>
            </a:rPr>
            <a:t>restrictions</a:t>
          </a:r>
          <a:r>
            <a:rPr lang="en" sz="1900" kern="1200" dirty="0" smtClean="0"/>
            <a:t>. </a:t>
          </a:r>
          <a:endParaRPr lang="en-US" sz="1900" kern="1200" dirty="0"/>
        </a:p>
      </dsp:txBody>
      <dsp:txXfrm>
        <a:off x="952723" y="446"/>
        <a:ext cx="2818953" cy="1691372"/>
      </dsp:txXfrm>
    </dsp:sp>
    <dsp:sp modelId="{962ABE6D-54D0-42EA-AC10-9307E6B4721C}">
      <dsp:nvSpPr>
        <dsp:cNvPr id="0" name=""/>
        <dsp:cNvSpPr/>
      </dsp:nvSpPr>
      <dsp:spPr>
        <a:xfrm>
          <a:off x="952723" y="1973713"/>
          <a:ext cx="2818953" cy="1691372"/>
        </a:xfrm>
        <a:prstGeom prst="rect">
          <a:avLst/>
        </a:prstGeom>
        <a:solidFill>
          <a:schemeClr val="accent3">
            <a:hueOff val="-4839731"/>
            <a:satOff val="1619"/>
            <a:lumOff val="-705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 sz="1900" kern="1200" dirty="0" smtClean="0"/>
            <a:t>The sequences are </a:t>
          </a:r>
          <a:r>
            <a:rPr lang="en" sz="1900" kern="1200" dirty="0" smtClean="0">
              <a:solidFill>
                <a:srgbClr val="002060"/>
              </a:solidFill>
            </a:rPr>
            <a:t>"warped" non-linearly </a:t>
          </a:r>
          <a:r>
            <a:rPr lang="en" sz="1900" kern="1200" dirty="0" smtClean="0"/>
            <a:t>in the time dimension</a:t>
          </a:r>
          <a:endParaRPr lang="en-US" sz="1900" kern="1200" dirty="0"/>
        </a:p>
      </dsp:txBody>
      <dsp:txXfrm>
        <a:off x="952723" y="1973713"/>
        <a:ext cx="2818953" cy="1691372"/>
      </dsp:txXfrm>
    </dsp:sp>
    <dsp:sp modelId="{E9938FAD-15E6-41A0-8015-B2982685148F}">
      <dsp:nvSpPr>
        <dsp:cNvPr id="0" name=""/>
        <dsp:cNvSpPr/>
      </dsp:nvSpPr>
      <dsp:spPr>
        <a:xfrm>
          <a:off x="952723" y="3946981"/>
          <a:ext cx="2818953" cy="1691372"/>
        </a:xfrm>
        <a:prstGeom prst="rect">
          <a:avLst/>
        </a:prstGeom>
        <a:solidFill>
          <a:schemeClr val="accent3">
            <a:hueOff val="-9679462"/>
            <a:satOff val="3238"/>
            <a:lumOff val="-1411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 sz="1900" kern="1200" dirty="0" smtClean="0"/>
            <a:t>to determine a </a:t>
          </a:r>
          <a:r>
            <a:rPr lang="en" sz="1900" kern="1200" dirty="0" smtClean="0">
              <a:solidFill>
                <a:srgbClr val="FFFF00"/>
              </a:solidFill>
            </a:rPr>
            <a:t>measure of their similarity independent of certain non-linear variations in the time dimension</a:t>
          </a:r>
          <a:r>
            <a:rPr lang="en" sz="1900" kern="1200" dirty="0" smtClean="0"/>
            <a:t>. </a:t>
          </a:r>
          <a:endParaRPr lang="en-US" sz="1900" kern="1200" dirty="0"/>
        </a:p>
      </dsp:txBody>
      <dsp:txXfrm>
        <a:off x="952723" y="3946981"/>
        <a:ext cx="2818953" cy="16913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D9802-2D31-41D1-B8B4-FB51712D4FEF}">
      <dsp:nvSpPr>
        <dsp:cNvPr id="0" name=""/>
        <dsp:cNvSpPr/>
      </dsp:nvSpPr>
      <dsp:spPr>
        <a:xfrm>
          <a:off x="1013" y="58684"/>
          <a:ext cx="3954177" cy="237250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Symbolic Aggregate </a:t>
          </a:r>
          <a:r>
            <a:rPr lang="en-US" sz="3200" kern="1200" dirty="0" err="1" smtClean="0"/>
            <a:t>approXimation</a:t>
          </a:r>
          <a:endParaRPr lang="en-US" sz="3200" kern="1200" dirty="0"/>
        </a:p>
      </dsp:txBody>
      <dsp:txXfrm>
        <a:off x="1013" y="58684"/>
        <a:ext cx="3954177" cy="2372506"/>
      </dsp:txXfrm>
    </dsp:sp>
    <dsp:sp modelId="{F61DB5D2-877F-43E0-AD43-678B229E3C7B}">
      <dsp:nvSpPr>
        <dsp:cNvPr id="0" name=""/>
        <dsp:cNvSpPr/>
      </dsp:nvSpPr>
      <dsp:spPr>
        <a:xfrm>
          <a:off x="4350608" y="58684"/>
          <a:ext cx="3954177" cy="237250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Dimensionality of the symbolic representation is less than the original data</a:t>
          </a:r>
          <a:endParaRPr lang="en-US" sz="3200" kern="1200" dirty="0"/>
        </a:p>
      </dsp:txBody>
      <dsp:txXfrm>
        <a:off x="4350608" y="58684"/>
        <a:ext cx="3954177" cy="2372506"/>
      </dsp:txXfrm>
    </dsp:sp>
    <dsp:sp modelId="{7A1EFD8F-F43B-4D6B-AD5D-532061FEFD55}">
      <dsp:nvSpPr>
        <dsp:cNvPr id="0" name=""/>
        <dsp:cNvSpPr/>
      </dsp:nvSpPr>
      <dsp:spPr>
        <a:xfrm>
          <a:off x="1013" y="2826608"/>
          <a:ext cx="3954177" cy="2372506"/>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Allows a time series of arbitrary length n to be reduced to a string of arbitrary length w (w&lt;n)</a:t>
          </a:r>
          <a:endParaRPr lang="en-US" sz="3200" kern="1200" dirty="0"/>
        </a:p>
      </dsp:txBody>
      <dsp:txXfrm>
        <a:off x="1013" y="2826608"/>
        <a:ext cx="3954177" cy="2372506"/>
      </dsp:txXfrm>
    </dsp:sp>
    <dsp:sp modelId="{3281927D-15A4-45DF-B910-573E363D0CA8}">
      <dsp:nvSpPr>
        <dsp:cNvPr id="0" name=""/>
        <dsp:cNvSpPr/>
      </dsp:nvSpPr>
      <dsp:spPr>
        <a:xfrm>
          <a:off x="4350608" y="2826608"/>
          <a:ext cx="3954177" cy="237250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Intermediate representation between the raw time series and symbolic strings</a:t>
          </a:r>
          <a:endParaRPr lang="en-US" sz="3200" kern="1200" dirty="0"/>
        </a:p>
      </dsp:txBody>
      <dsp:txXfrm>
        <a:off x="4350608" y="2826608"/>
        <a:ext cx="3954177" cy="23725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F6B65-86D7-4673-AC0E-3FC912562C2F}">
      <dsp:nvSpPr>
        <dsp:cNvPr id="0" name=""/>
        <dsp:cNvSpPr/>
      </dsp:nvSpPr>
      <dsp:spPr>
        <a:xfrm>
          <a:off x="1839010" y="118966"/>
          <a:ext cx="6769028" cy="13716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Dimensionality Reduction Via PAA</a:t>
          </a:r>
          <a:endParaRPr lang="en-US" sz="1600" kern="1200" dirty="0"/>
        </a:p>
        <a:p>
          <a:pPr marL="114300" lvl="1" indent="-114300" algn="l" defTabSz="533400">
            <a:lnSpc>
              <a:spcPct val="90000"/>
            </a:lnSpc>
            <a:spcBef>
              <a:spcPct val="0"/>
            </a:spcBef>
            <a:spcAft>
              <a:spcPct val="15000"/>
            </a:spcAft>
            <a:buChar char="••"/>
          </a:pPr>
          <a:r>
            <a:rPr lang="en-US" sz="1200" kern="1200" dirty="0" smtClean="0"/>
            <a:t>A time series C of length n</a:t>
          </a:r>
          <a:endParaRPr lang="en-US" sz="1200" kern="1200" dirty="0"/>
        </a:p>
        <a:p>
          <a:pPr marL="114300" lvl="1" indent="-114300" algn="l" defTabSz="533400">
            <a:lnSpc>
              <a:spcPct val="90000"/>
            </a:lnSpc>
            <a:spcBef>
              <a:spcPct val="0"/>
            </a:spcBef>
            <a:spcAft>
              <a:spcPct val="15000"/>
            </a:spcAft>
            <a:buChar char="••"/>
          </a:pPr>
          <a:r>
            <a:rPr lang="en-US" sz="1200" kern="1200" dirty="0" smtClean="0"/>
            <a:t>can be represented in a w-dimensional space by a vector C</a:t>
          </a:r>
          <a:endParaRPr lang="en-US" sz="1200" kern="1200" dirty="0"/>
        </a:p>
        <a:p>
          <a:pPr marL="114300" lvl="1" indent="-114300" algn="l" defTabSz="533400">
            <a:lnSpc>
              <a:spcPct val="90000"/>
            </a:lnSpc>
            <a:spcBef>
              <a:spcPct val="0"/>
            </a:spcBef>
            <a:spcAft>
              <a:spcPct val="15000"/>
            </a:spcAft>
            <a:buChar char="••"/>
          </a:pPr>
          <a:r>
            <a:rPr lang="en-US" sz="1200" kern="1200" dirty="0" smtClean="0"/>
            <a:t>The </a:t>
          </a:r>
          <a:r>
            <a:rPr lang="en-US" sz="1200" kern="1200" dirty="0" err="1" smtClean="0"/>
            <a:t>i</a:t>
          </a:r>
          <a:r>
            <a:rPr lang="en-US" sz="1200" kern="1200" baseline="30000" dirty="0" err="1" smtClean="0"/>
            <a:t>th</a:t>
          </a:r>
          <a:r>
            <a:rPr lang="en-US" sz="1200" kern="1200" dirty="0" smtClean="0"/>
            <a:t>  element of C is calculated by the following equation:</a:t>
          </a:r>
          <a:endParaRPr lang="en-US" sz="1200" kern="1200" dirty="0"/>
        </a:p>
        <a:p>
          <a:pPr marL="114300" lvl="1" indent="-114300" algn="l" defTabSz="533400">
            <a:lnSpc>
              <a:spcPct val="90000"/>
            </a:lnSpc>
            <a:spcBef>
              <a:spcPct val="0"/>
            </a:spcBef>
            <a:spcAft>
              <a:spcPct val="15000"/>
            </a:spcAft>
            <a:buChar char="••"/>
          </a:pPr>
          <a:r>
            <a:rPr lang="en-US" sz="1200" kern="1200" dirty="0" smtClean="0"/>
            <a:t>`</a:t>
          </a:r>
          <a:endParaRPr lang="en-US" sz="1200" kern="1200" dirty="0"/>
        </a:p>
        <a:p>
          <a:pPr marL="114300" lvl="1" indent="-114300" algn="l" defTabSz="533400">
            <a:lnSpc>
              <a:spcPct val="90000"/>
            </a:lnSpc>
            <a:spcBef>
              <a:spcPct val="0"/>
            </a:spcBef>
            <a:spcAft>
              <a:spcPct val="15000"/>
            </a:spcAft>
            <a:buChar char="••"/>
          </a:pPr>
          <a:endParaRPr lang="en-US" sz="1200" kern="1200" dirty="0"/>
        </a:p>
      </dsp:txBody>
      <dsp:txXfrm>
        <a:off x="3315273" y="118966"/>
        <a:ext cx="5292765" cy="1371600"/>
      </dsp:txXfrm>
    </dsp:sp>
    <dsp:sp modelId="{10CB94F7-B7D3-4A18-A6B9-B40582D52580}">
      <dsp:nvSpPr>
        <dsp:cNvPr id="0" name=""/>
        <dsp:cNvSpPr/>
      </dsp:nvSpPr>
      <dsp:spPr>
        <a:xfrm>
          <a:off x="664543" y="13405"/>
          <a:ext cx="2390771" cy="1609534"/>
        </a:xfrm>
        <a:prstGeom prst="roundRect">
          <a:avLst>
            <a:gd name="adj" fmla="val 10000"/>
          </a:avLst>
        </a:prstGeom>
        <a:blipFill rotWithShape="0">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D98814-1952-4C81-88B2-E0554790AE34}">
      <dsp:nvSpPr>
        <dsp:cNvPr id="0" name=""/>
        <dsp:cNvSpPr/>
      </dsp:nvSpPr>
      <dsp:spPr>
        <a:xfrm>
          <a:off x="1927231" y="1899552"/>
          <a:ext cx="6692676" cy="136069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Obtaining Breakpoints</a:t>
          </a:r>
          <a:endParaRPr lang="en-US" sz="1600" kern="1200" dirty="0"/>
        </a:p>
        <a:p>
          <a:pPr marL="114300" lvl="1" indent="-114300" algn="l" defTabSz="533400">
            <a:lnSpc>
              <a:spcPct val="90000"/>
            </a:lnSpc>
            <a:spcBef>
              <a:spcPct val="0"/>
            </a:spcBef>
            <a:spcAft>
              <a:spcPct val="15000"/>
            </a:spcAft>
            <a:buChar char="••"/>
          </a:pPr>
          <a:r>
            <a:rPr lang="en-US" sz="1200" kern="1200" dirty="0" smtClean="0"/>
            <a:t>determine the breakpoints that will produce a equal-sized areas under Gaussian curve.</a:t>
          </a:r>
          <a:endParaRPr lang="en-US" sz="1200" kern="1200" dirty="0"/>
        </a:p>
      </dsp:txBody>
      <dsp:txXfrm>
        <a:off x="3386842" y="1899552"/>
        <a:ext cx="5233065" cy="1360698"/>
      </dsp:txXfrm>
    </dsp:sp>
    <dsp:sp modelId="{CA5A9917-7CF9-40E8-84BA-E762FAA1CA42}">
      <dsp:nvSpPr>
        <dsp:cNvPr id="0" name=""/>
        <dsp:cNvSpPr/>
      </dsp:nvSpPr>
      <dsp:spPr>
        <a:xfrm>
          <a:off x="524092" y="1774956"/>
          <a:ext cx="2514600" cy="1609891"/>
        </a:xfrm>
        <a:prstGeom prst="roundRect">
          <a:avLst>
            <a:gd name="adj" fmla="val 10000"/>
          </a:avLst>
        </a:prstGeom>
        <a:blipFill rotWithShape="0">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03764B-C0F0-4A3C-AC02-47ED94B64D85}">
      <dsp:nvSpPr>
        <dsp:cNvPr id="0" name=""/>
        <dsp:cNvSpPr/>
      </dsp:nvSpPr>
      <dsp:spPr>
        <a:xfrm>
          <a:off x="1697758" y="3684633"/>
          <a:ext cx="6990953" cy="134289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err="1" smtClean="0"/>
            <a:t>Discretization</a:t>
          </a:r>
          <a:endParaRPr lang="en-US" sz="1600" kern="1200" dirty="0"/>
        </a:p>
        <a:p>
          <a:pPr marL="114300" lvl="1" indent="-114300" algn="l" defTabSz="533400">
            <a:lnSpc>
              <a:spcPct val="90000"/>
            </a:lnSpc>
            <a:spcBef>
              <a:spcPct val="0"/>
            </a:spcBef>
            <a:spcAft>
              <a:spcPct val="15000"/>
            </a:spcAft>
            <a:buChar char="••"/>
          </a:pPr>
          <a:r>
            <a:rPr lang="en-US" sz="1200" kern="1200" dirty="0" smtClean="0"/>
            <a:t>All PAA coefficients that are below the smallest breakpoint are mapped to the symbol a</a:t>
          </a:r>
          <a:endParaRPr lang="en-US" sz="1200" kern="1200" dirty="0"/>
        </a:p>
        <a:p>
          <a:pPr marL="114300" lvl="1" indent="-114300" algn="l" defTabSz="533400">
            <a:lnSpc>
              <a:spcPct val="90000"/>
            </a:lnSpc>
            <a:spcBef>
              <a:spcPct val="0"/>
            </a:spcBef>
            <a:spcAft>
              <a:spcPct val="15000"/>
            </a:spcAft>
            <a:buChar char="••"/>
          </a:pPr>
          <a:r>
            <a:rPr lang="en-US" sz="1200" kern="1200" dirty="0" smtClean="0"/>
            <a:t>All coefficients greater than or equal to the smallest breakpoint and less than the second smallest breakpoint are mapped to the symbol b, </a:t>
          </a:r>
          <a:endParaRPr lang="en-US" sz="1200" kern="1200" dirty="0"/>
        </a:p>
        <a:p>
          <a:pPr marL="114300" lvl="1" indent="-114300" algn="l" defTabSz="533400">
            <a:lnSpc>
              <a:spcPct val="90000"/>
            </a:lnSpc>
            <a:spcBef>
              <a:spcPct val="0"/>
            </a:spcBef>
            <a:spcAft>
              <a:spcPct val="15000"/>
            </a:spcAft>
            <a:buChar char="••"/>
          </a:pPr>
          <a:r>
            <a:rPr lang="en-US" sz="1200" kern="1200" dirty="0" smtClean="0"/>
            <a:t>Etc</a:t>
          </a:r>
          <a:endParaRPr lang="en-US" sz="1200" kern="1200" dirty="0"/>
        </a:p>
      </dsp:txBody>
      <dsp:txXfrm>
        <a:off x="3222420" y="3684633"/>
        <a:ext cx="5466290" cy="1342899"/>
      </dsp:txXfrm>
    </dsp:sp>
    <dsp:sp modelId="{41652589-62C3-41B1-8BCE-40FFA8E52317}">
      <dsp:nvSpPr>
        <dsp:cNvPr id="0" name=""/>
        <dsp:cNvSpPr/>
      </dsp:nvSpPr>
      <dsp:spPr>
        <a:xfrm>
          <a:off x="588223" y="3552784"/>
          <a:ext cx="2491538" cy="1611625"/>
        </a:xfrm>
        <a:prstGeom prst="roundRect">
          <a:avLst>
            <a:gd name="adj" fmla="val 10000"/>
          </a:avLst>
        </a:prstGeom>
        <a:blipFill rotWithShape="0">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261C64-1DA4-456A-96FC-430D947E2697}">
      <dsp:nvSpPr>
        <dsp:cNvPr id="0" name=""/>
        <dsp:cNvSpPr/>
      </dsp:nvSpPr>
      <dsp:spPr>
        <a:xfrm>
          <a:off x="1775198" y="5479048"/>
          <a:ext cx="6889363" cy="122321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Distance Measure</a:t>
          </a:r>
          <a:endParaRPr lang="en-US" sz="1600" kern="1200" dirty="0"/>
        </a:p>
        <a:p>
          <a:pPr marL="114300" lvl="1" indent="-114300" algn="l" defTabSz="533400">
            <a:lnSpc>
              <a:spcPct val="90000"/>
            </a:lnSpc>
            <a:spcBef>
              <a:spcPct val="0"/>
            </a:spcBef>
            <a:spcAft>
              <a:spcPct val="15000"/>
            </a:spcAft>
            <a:buChar char="••"/>
          </a:pPr>
          <a:r>
            <a:rPr lang="en-US" sz="1200" kern="1200" dirty="0" smtClean="0"/>
            <a:t>`</a:t>
          </a:r>
          <a:br>
            <a:rPr lang="en-US" sz="1200" kern="1200" dirty="0" smtClean="0"/>
          </a:br>
          <a:endParaRPr lang="en-US" sz="1200" kern="1200" dirty="0"/>
        </a:p>
        <a:p>
          <a:pPr marL="114300" lvl="1" indent="-114300" algn="l" defTabSz="533400">
            <a:lnSpc>
              <a:spcPct val="90000"/>
            </a:lnSpc>
            <a:spcBef>
              <a:spcPct val="0"/>
            </a:spcBef>
            <a:spcAft>
              <a:spcPct val="15000"/>
            </a:spcAft>
            <a:buChar char="••"/>
          </a:pPr>
          <a:r>
            <a:rPr lang="en-US" sz="1200" kern="1200" dirty="0" smtClean="0"/>
            <a:t>dist() function can be implemented using a table lookup</a:t>
          </a:r>
          <a:endParaRPr lang="en-US" sz="1200" kern="1200" dirty="0"/>
        </a:p>
      </dsp:txBody>
      <dsp:txXfrm>
        <a:off x="3277705" y="5479048"/>
        <a:ext cx="5386856" cy="1223216"/>
      </dsp:txXfrm>
    </dsp:sp>
    <dsp:sp modelId="{BF2E6B1D-41D8-4D94-B96C-9D2E5FD7B8FD}">
      <dsp:nvSpPr>
        <dsp:cNvPr id="0" name=""/>
        <dsp:cNvSpPr/>
      </dsp:nvSpPr>
      <dsp:spPr>
        <a:xfrm>
          <a:off x="647613" y="5331288"/>
          <a:ext cx="2496531" cy="1526677"/>
        </a:xfrm>
        <a:prstGeom prst="roundRect">
          <a:avLst>
            <a:gd name="adj" fmla="val 10000"/>
          </a:avLst>
        </a:prstGeom>
        <a:blipFill rotWithShape="0">
          <a:blip xmlns:r="http://schemas.openxmlformats.org/officeDocument/2006/relationships" r:embed="rId4"/>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0A2DC-BEDB-4BB6-8E29-5C03E4548B04}">
      <dsp:nvSpPr>
        <dsp:cNvPr id="0" name=""/>
        <dsp:cNvSpPr/>
      </dsp:nvSpPr>
      <dsp:spPr>
        <a:xfrm>
          <a:off x="1631" y="3081"/>
          <a:ext cx="4416337" cy="14689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lvl="0" algn="ctr" defTabSz="2711450">
            <a:lnSpc>
              <a:spcPct val="90000"/>
            </a:lnSpc>
            <a:spcBef>
              <a:spcPct val="0"/>
            </a:spcBef>
            <a:spcAft>
              <a:spcPct val="35000"/>
            </a:spcAft>
          </a:pPr>
          <a:r>
            <a:rPr lang="en-US" sz="6100" kern="1200" dirty="0" smtClean="0"/>
            <a:t>Algorithms</a:t>
          </a:r>
          <a:endParaRPr lang="en-US" sz="6100" kern="1200" dirty="0"/>
        </a:p>
      </dsp:txBody>
      <dsp:txXfrm>
        <a:off x="44655" y="46105"/>
        <a:ext cx="4330289" cy="1382885"/>
      </dsp:txXfrm>
    </dsp:sp>
    <dsp:sp modelId="{CC9E4304-937B-4B45-8F0D-9A0406EA4B6B}">
      <dsp:nvSpPr>
        <dsp:cNvPr id="0" name=""/>
        <dsp:cNvSpPr/>
      </dsp:nvSpPr>
      <dsp:spPr>
        <a:xfrm>
          <a:off x="1631" y="1551533"/>
          <a:ext cx="1059581" cy="146893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NARX Neural Network</a:t>
          </a:r>
          <a:endParaRPr lang="en-US" sz="1800" kern="1200" dirty="0"/>
        </a:p>
      </dsp:txBody>
      <dsp:txXfrm>
        <a:off x="32665" y="1582567"/>
        <a:ext cx="997513" cy="1406865"/>
      </dsp:txXfrm>
    </dsp:sp>
    <dsp:sp modelId="{A1CBE77A-7C70-456C-B2EF-72684E7E63D8}">
      <dsp:nvSpPr>
        <dsp:cNvPr id="0" name=""/>
        <dsp:cNvSpPr/>
      </dsp:nvSpPr>
      <dsp:spPr>
        <a:xfrm>
          <a:off x="1150218" y="1551533"/>
          <a:ext cx="3267750" cy="1468933"/>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Moving Average</a:t>
          </a:r>
        </a:p>
      </dsp:txBody>
      <dsp:txXfrm>
        <a:off x="1193242" y="1594557"/>
        <a:ext cx="3181702" cy="1382885"/>
      </dsp:txXfrm>
    </dsp:sp>
    <dsp:sp modelId="{C0269BAE-81CF-495E-9FD2-3F2B98793E7B}">
      <dsp:nvSpPr>
        <dsp:cNvPr id="0" name=""/>
        <dsp:cNvSpPr/>
      </dsp:nvSpPr>
      <dsp:spPr>
        <a:xfrm>
          <a:off x="1150218" y="3099985"/>
          <a:ext cx="1059581" cy="146893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Simple</a:t>
          </a:r>
          <a:endParaRPr lang="en-US" sz="1300" kern="1200" dirty="0"/>
        </a:p>
      </dsp:txBody>
      <dsp:txXfrm>
        <a:off x="1181252" y="3131019"/>
        <a:ext cx="997513" cy="1406865"/>
      </dsp:txXfrm>
    </dsp:sp>
    <dsp:sp modelId="{EC8AAB98-7D03-4C74-89AB-DB9EE0E6898E}">
      <dsp:nvSpPr>
        <dsp:cNvPr id="0" name=""/>
        <dsp:cNvSpPr/>
      </dsp:nvSpPr>
      <dsp:spPr>
        <a:xfrm>
          <a:off x="2254302" y="3099985"/>
          <a:ext cx="1059581" cy="146893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Geometric</a:t>
          </a:r>
          <a:endParaRPr lang="en-US" sz="1300" kern="1200" dirty="0"/>
        </a:p>
      </dsp:txBody>
      <dsp:txXfrm>
        <a:off x="2285336" y="3131019"/>
        <a:ext cx="997513" cy="1406865"/>
      </dsp:txXfrm>
    </dsp:sp>
    <dsp:sp modelId="{7912408D-47DC-4049-926B-67147233AD2A}">
      <dsp:nvSpPr>
        <dsp:cNvPr id="0" name=""/>
        <dsp:cNvSpPr/>
      </dsp:nvSpPr>
      <dsp:spPr>
        <a:xfrm>
          <a:off x="3358386" y="3099985"/>
          <a:ext cx="1059581" cy="1468933"/>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Exponential</a:t>
          </a:r>
          <a:endParaRPr lang="en-US" sz="1300" kern="1200" dirty="0"/>
        </a:p>
      </dsp:txBody>
      <dsp:txXfrm>
        <a:off x="3389420" y="3131019"/>
        <a:ext cx="997513" cy="140686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6DF1F-3B15-4EC8-A723-1FCE8FEB9642}">
      <dsp:nvSpPr>
        <dsp:cNvPr id="0" name=""/>
        <dsp:cNvSpPr/>
      </dsp:nvSpPr>
      <dsp:spPr>
        <a:xfrm>
          <a:off x="0" y="982821"/>
          <a:ext cx="4267200" cy="256032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rtl="0">
            <a:lnSpc>
              <a:spcPct val="90000"/>
            </a:lnSpc>
            <a:spcBef>
              <a:spcPct val="0"/>
            </a:spcBef>
            <a:spcAft>
              <a:spcPct val="35000"/>
            </a:spcAft>
          </a:pPr>
          <a:r>
            <a:rPr lang="en" sz="3400" kern="1200" dirty="0" smtClean="0"/>
            <a:t>Use of a model to predict future values based on previously observed values.</a:t>
          </a:r>
          <a:endParaRPr lang="en-US" sz="3400" kern="1200" dirty="0"/>
        </a:p>
      </dsp:txBody>
      <dsp:txXfrm>
        <a:off x="0" y="982821"/>
        <a:ext cx="4267200" cy="25603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8B393-CB2B-4EDC-B69A-85B91814199D}">
      <dsp:nvSpPr>
        <dsp:cNvPr id="0" name=""/>
        <dsp:cNvSpPr/>
      </dsp:nvSpPr>
      <dsp:spPr>
        <a:xfrm>
          <a:off x="685799" y="0"/>
          <a:ext cx="7772400" cy="30480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156245-AFB1-4888-8103-FFC5C1054F26}">
      <dsp:nvSpPr>
        <dsp:cNvPr id="0" name=""/>
        <dsp:cNvSpPr/>
      </dsp:nvSpPr>
      <dsp:spPr>
        <a:xfrm>
          <a:off x="9822" y="914400"/>
          <a:ext cx="2943225" cy="121920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Given a series of numbers and a fixed subset size, </a:t>
          </a:r>
          <a:endParaRPr lang="en-US" sz="1900" kern="1200" dirty="0"/>
        </a:p>
      </dsp:txBody>
      <dsp:txXfrm>
        <a:off x="69338" y="973916"/>
        <a:ext cx="2824193" cy="1100168"/>
      </dsp:txXfrm>
    </dsp:sp>
    <dsp:sp modelId="{EFADCC27-76FD-43AA-B05A-29C6E9F4832D}">
      <dsp:nvSpPr>
        <dsp:cNvPr id="0" name=""/>
        <dsp:cNvSpPr/>
      </dsp:nvSpPr>
      <dsp:spPr>
        <a:xfrm>
          <a:off x="3100387" y="914400"/>
          <a:ext cx="2943225" cy="1219200"/>
        </a:xfrm>
        <a:prstGeom prst="roundRect">
          <a:avLst/>
        </a:prstGeom>
        <a:solidFill>
          <a:schemeClr val="accent2">
            <a:hueOff val="5935807"/>
            <a:satOff val="-38860"/>
            <a:lumOff val="852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The first element of the moving average is obtained</a:t>
          </a:r>
          <a:endParaRPr lang="en-US" sz="1900" kern="1200" dirty="0"/>
        </a:p>
      </dsp:txBody>
      <dsp:txXfrm>
        <a:off x="3159903" y="973916"/>
        <a:ext cx="2824193" cy="1100168"/>
      </dsp:txXfrm>
    </dsp:sp>
    <dsp:sp modelId="{EB7C37FA-5345-44EB-92D8-01857FC6E454}">
      <dsp:nvSpPr>
        <dsp:cNvPr id="0" name=""/>
        <dsp:cNvSpPr/>
      </dsp:nvSpPr>
      <dsp:spPr>
        <a:xfrm>
          <a:off x="6190952" y="914400"/>
          <a:ext cx="2943225" cy="1219200"/>
        </a:xfrm>
        <a:prstGeom prst="roundRect">
          <a:avLst/>
        </a:prstGeom>
        <a:solidFill>
          <a:schemeClr val="accent2">
            <a:hueOff val="11871614"/>
            <a:satOff val="-77721"/>
            <a:lumOff val="1705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by taking the average of the initial fixed subset of the number series. </a:t>
          </a:r>
          <a:endParaRPr lang="en-US" sz="1900" kern="1200" dirty="0"/>
        </a:p>
      </dsp:txBody>
      <dsp:txXfrm>
        <a:off x="6250468" y="973916"/>
        <a:ext cx="2824193" cy="110016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A1C57-5AB5-4372-8B36-75D423277269}">
      <dsp:nvSpPr>
        <dsp:cNvPr id="0" name=""/>
        <dsp:cNvSpPr/>
      </dsp:nvSpPr>
      <dsp:spPr>
        <a:xfrm>
          <a:off x="0" y="285749"/>
          <a:ext cx="2857499" cy="1714500"/>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 sz="1600" kern="1200" dirty="0" smtClean="0">
              <a:latin typeface="Verdana"/>
              <a:ea typeface="Verdana"/>
              <a:cs typeface="Verdana"/>
              <a:sym typeface="Verdana"/>
            </a:rPr>
            <a:t>The Geometric moving average calculates the geometric mean of the previous N bars </a:t>
          </a:r>
          <a:endParaRPr lang="en-US" sz="1600" kern="1200" dirty="0"/>
        </a:p>
      </dsp:txBody>
      <dsp:txXfrm>
        <a:off x="0" y="285749"/>
        <a:ext cx="2857499" cy="1714500"/>
      </dsp:txXfrm>
    </dsp:sp>
    <dsp:sp modelId="{0556688A-EE95-4961-8D90-80F4340042E2}">
      <dsp:nvSpPr>
        <dsp:cNvPr id="0" name=""/>
        <dsp:cNvSpPr/>
      </dsp:nvSpPr>
      <dsp:spPr>
        <a:xfrm>
          <a:off x="3143250" y="285749"/>
          <a:ext cx="2857499" cy="1714500"/>
        </a:xfrm>
        <a:prstGeom prst="rect">
          <a:avLst/>
        </a:prstGeom>
        <a:solidFill>
          <a:schemeClr val="accent3">
            <a:hueOff val="-4839731"/>
            <a:satOff val="1619"/>
            <a:lumOff val="-705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 sz="1600" kern="1200" dirty="0" smtClean="0">
              <a:latin typeface="Verdana"/>
              <a:ea typeface="Verdana"/>
              <a:cs typeface="Verdana"/>
              <a:sym typeface="Verdana"/>
            </a:rPr>
            <a:t>The geometric mean on the other hand is calculated by multiplying the time series' N previous values and then taking the N'th root.</a:t>
          </a:r>
          <a:endParaRPr lang="en" sz="1600" kern="1200" dirty="0">
            <a:latin typeface="Verdana"/>
            <a:ea typeface="Verdana"/>
            <a:cs typeface="Verdana"/>
            <a:sym typeface="Verdana"/>
          </a:endParaRPr>
        </a:p>
      </dsp:txBody>
      <dsp:txXfrm>
        <a:off x="3143250" y="285749"/>
        <a:ext cx="2857499" cy="1714500"/>
      </dsp:txXfrm>
    </dsp:sp>
    <dsp:sp modelId="{FB703E70-D5ED-49DD-A823-493BDC5C0AC6}">
      <dsp:nvSpPr>
        <dsp:cNvPr id="0" name=""/>
        <dsp:cNvSpPr/>
      </dsp:nvSpPr>
      <dsp:spPr>
        <a:xfrm>
          <a:off x="6286500" y="285749"/>
          <a:ext cx="2857499" cy="1714500"/>
        </a:xfrm>
        <a:prstGeom prst="rect">
          <a:avLst/>
        </a:prstGeom>
        <a:solidFill>
          <a:schemeClr val="accent3">
            <a:hueOff val="-9679462"/>
            <a:satOff val="3238"/>
            <a:lumOff val="-1411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 sz="1600" kern="1200" dirty="0" smtClean="0">
              <a:latin typeface="Verdana"/>
              <a:ea typeface="Verdana"/>
              <a:cs typeface="Verdana"/>
              <a:sym typeface="Verdana"/>
            </a:rPr>
            <a:t>Legacy algorithms that do not really yield promising results. </a:t>
          </a:r>
          <a:endParaRPr lang="en-US" sz="1600" kern="1200" dirty="0"/>
        </a:p>
      </dsp:txBody>
      <dsp:txXfrm>
        <a:off x="6286500" y="285749"/>
        <a:ext cx="2857499" cy="17145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14CF6-2B96-4079-A85A-F2DE81C4A004}">
      <dsp:nvSpPr>
        <dsp:cNvPr id="0" name=""/>
        <dsp:cNvSpPr/>
      </dsp:nvSpPr>
      <dsp:spPr>
        <a:xfrm>
          <a:off x="1470818" y="0"/>
          <a:ext cx="4754563" cy="4754563"/>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1B3178-DD11-4071-A923-918DB5C07B1D}">
      <dsp:nvSpPr>
        <dsp:cNvPr id="0" name=""/>
        <dsp:cNvSpPr/>
      </dsp:nvSpPr>
      <dsp:spPr>
        <a:xfrm>
          <a:off x="1922501" y="451683"/>
          <a:ext cx="1854279" cy="18542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en-US" sz="1050" kern="1200" dirty="0" smtClean="0"/>
            <a:t>In </a:t>
          </a:r>
          <a:r>
            <a:rPr lang="en-US" sz="1050" kern="1200" dirty="0" smtClean="0">
              <a:solidFill>
                <a:srgbClr val="FF0000"/>
              </a:solidFill>
            </a:rPr>
            <a:t>machine learning and computational neuroscience</a:t>
          </a:r>
          <a:r>
            <a:rPr lang="en-US" sz="1050" kern="1200" dirty="0" smtClean="0"/>
            <a:t>, an artificial neural network is a mathematical model inspired by biological neural networks. A neural network consists of an </a:t>
          </a:r>
          <a:r>
            <a:rPr lang="en-US" sz="1050" kern="1200" dirty="0" smtClean="0">
              <a:solidFill>
                <a:srgbClr val="FF0000"/>
              </a:solidFill>
            </a:rPr>
            <a:t>interconnected group of artificial neurons</a:t>
          </a:r>
          <a:r>
            <a:rPr lang="en-US" sz="1050" kern="1200" dirty="0" smtClean="0"/>
            <a:t>, and it processes information using a connectionist approach to computation.</a:t>
          </a:r>
          <a:endParaRPr lang="en-US" sz="1050" kern="1200" dirty="0"/>
        </a:p>
      </dsp:txBody>
      <dsp:txXfrm>
        <a:off x="2013019" y="542201"/>
        <a:ext cx="1673243" cy="1673243"/>
      </dsp:txXfrm>
    </dsp:sp>
    <dsp:sp modelId="{24CF74A6-CB7D-406E-B85F-8D6C3887596D}">
      <dsp:nvSpPr>
        <dsp:cNvPr id="0" name=""/>
        <dsp:cNvSpPr/>
      </dsp:nvSpPr>
      <dsp:spPr>
        <a:xfrm>
          <a:off x="3919418" y="451683"/>
          <a:ext cx="1854279" cy="18542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Neural networks are used for modeling complex relationships between inputs and outputs or to find patterns in data.</a:t>
          </a:r>
          <a:endParaRPr lang="en-US" sz="1000" kern="1200" dirty="0"/>
        </a:p>
      </dsp:txBody>
      <dsp:txXfrm>
        <a:off x="4009936" y="542201"/>
        <a:ext cx="1673243" cy="1673243"/>
      </dsp:txXfrm>
    </dsp:sp>
    <dsp:sp modelId="{C6D46EE7-73EA-4EDE-A664-EA2642AC27FE}">
      <dsp:nvSpPr>
        <dsp:cNvPr id="0" name=""/>
        <dsp:cNvSpPr/>
      </dsp:nvSpPr>
      <dsp:spPr>
        <a:xfrm>
          <a:off x="1922501" y="2448599"/>
          <a:ext cx="1854279" cy="18542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In time series modeling, a nonlinear autoregressive exogenous model (NARX) is a nonlinear autoregressive model which has exogenous inputs.</a:t>
          </a:r>
          <a:endParaRPr lang="en-US" sz="1000" kern="1200" dirty="0"/>
        </a:p>
      </dsp:txBody>
      <dsp:txXfrm>
        <a:off x="2013019" y="2539117"/>
        <a:ext cx="1673243" cy="1673243"/>
      </dsp:txXfrm>
    </dsp:sp>
    <dsp:sp modelId="{5ED8CA4D-F27C-4CE1-9100-552CC396A8E7}">
      <dsp:nvSpPr>
        <dsp:cNvPr id="0" name=""/>
        <dsp:cNvSpPr/>
      </dsp:nvSpPr>
      <dsp:spPr>
        <a:xfrm>
          <a:off x="3919418" y="2448599"/>
          <a:ext cx="1854279" cy="18542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lvl="0" algn="l" defTabSz="444500">
            <a:lnSpc>
              <a:spcPct val="90000"/>
            </a:lnSpc>
            <a:spcBef>
              <a:spcPct val="0"/>
            </a:spcBef>
            <a:spcAft>
              <a:spcPct val="35000"/>
            </a:spcAft>
          </a:pPr>
          <a:r>
            <a:rPr lang="en-US" sz="1000" kern="1200" dirty="0" smtClean="0"/>
            <a:t>The model predicts the current value of a time series  using :</a:t>
          </a:r>
          <a:endParaRPr lang="en-US" sz="1000" kern="1200" dirty="0"/>
        </a:p>
        <a:p>
          <a:pPr marL="114300" lvl="1" indent="-114300" algn="l" defTabSz="533400">
            <a:lnSpc>
              <a:spcPct val="90000"/>
            </a:lnSpc>
            <a:spcBef>
              <a:spcPct val="0"/>
            </a:spcBef>
            <a:spcAft>
              <a:spcPct val="15000"/>
            </a:spcAft>
            <a:buChar char="••"/>
          </a:pPr>
          <a:r>
            <a:rPr lang="en-US" sz="1200" kern="1200" dirty="0" smtClean="0">
              <a:solidFill>
                <a:srgbClr val="FF0000"/>
              </a:solidFill>
            </a:rPr>
            <a:t>past values </a:t>
          </a:r>
          <a:r>
            <a:rPr lang="en-US" sz="1200" kern="1200" dirty="0" smtClean="0"/>
            <a:t>of the same series</a:t>
          </a:r>
          <a:endParaRPr lang="en-US" sz="1200" kern="1200" dirty="0"/>
        </a:p>
        <a:p>
          <a:pPr marL="114300" lvl="1" indent="-114300" algn="l" defTabSz="533400">
            <a:lnSpc>
              <a:spcPct val="90000"/>
            </a:lnSpc>
            <a:spcBef>
              <a:spcPct val="0"/>
            </a:spcBef>
            <a:spcAft>
              <a:spcPct val="15000"/>
            </a:spcAft>
            <a:buChar char="••"/>
          </a:pPr>
          <a:r>
            <a:rPr lang="en-US" sz="1200" kern="1200" dirty="0" smtClean="0">
              <a:solidFill>
                <a:srgbClr val="FF0000"/>
              </a:solidFill>
            </a:rPr>
            <a:t>current and past </a:t>
          </a:r>
          <a:r>
            <a:rPr lang="en-US" sz="1200" kern="1200" dirty="0" smtClean="0"/>
            <a:t>values of the driving </a:t>
          </a:r>
          <a:r>
            <a:rPr lang="en-US" sz="1200" kern="1200" dirty="0" smtClean="0">
              <a:solidFill>
                <a:srgbClr val="FF0000"/>
              </a:solidFill>
            </a:rPr>
            <a:t>(exogenous) series</a:t>
          </a:r>
          <a:endParaRPr lang="en-US" sz="1200" kern="1200" dirty="0">
            <a:solidFill>
              <a:srgbClr val="FF0000"/>
            </a:solidFill>
          </a:endParaRPr>
        </a:p>
      </dsp:txBody>
      <dsp:txXfrm>
        <a:off x="4009936" y="2539117"/>
        <a:ext cx="1673243" cy="167324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667E1-59EE-461F-8486-6646AE0C778D}">
      <dsp:nvSpPr>
        <dsp:cNvPr id="0" name=""/>
        <dsp:cNvSpPr/>
      </dsp:nvSpPr>
      <dsp:spPr>
        <a:xfrm>
          <a:off x="2964649" y="2676565"/>
          <a:ext cx="1767333" cy="1767333"/>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Concepts</a:t>
          </a:r>
          <a:endParaRPr lang="en-US" sz="2200" kern="1200" dirty="0"/>
        </a:p>
      </dsp:txBody>
      <dsp:txXfrm>
        <a:off x="3223469" y="2935385"/>
        <a:ext cx="1249693" cy="1249693"/>
      </dsp:txXfrm>
    </dsp:sp>
    <dsp:sp modelId="{CAAF8148-794C-4165-A98B-F9BDB1CF6F2E}">
      <dsp:nvSpPr>
        <dsp:cNvPr id="0" name=""/>
        <dsp:cNvSpPr/>
      </dsp:nvSpPr>
      <dsp:spPr>
        <a:xfrm rot="16200000">
          <a:off x="3406823" y="2214405"/>
          <a:ext cx="882985" cy="41334"/>
        </a:xfrm>
        <a:custGeom>
          <a:avLst/>
          <a:gdLst/>
          <a:ahLst/>
          <a:cxnLst/>
          <a:rect l="0" t="0" r="0" b="0"/>
          <a:pathLst>
            <a:path>
              <a:moveTo>
                <a:pt x="0" y="20667"/>
              </a:moveTo>
              <a:lnTo>
                <a:pt x="882985" y="20667"/>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26241" y="2212997"/>
        <a:ext cx="44149" cy="44149"/>
      </dsp:txXfrm>
    </dsp:sp>
    <dsp:sp modelId="{9A9CBBD1-5B46-4DE1-8C1D-022F6B8BAA11}">
      <dsp:nvSpPr>
        <dsp:cNvPr id="0" name=""/>
        <dsp:cNvSpPr/>
      </dsp:nvSpPr>
      <dsp:spPr>
        <a:xfrm>
          <a:off x="2964649" y="26246"/>
          <a:ext cx="1767333" cy="1767333"/>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u="sng" kern="1200" dirty="0" smtClean="0"/>
            <a:t>Event</a:t>
          </a:r>
        </a:p>
        <a:p>
          <a:pPr lvl="0" algn="ctr" defTabSz="711200">
            <a:lnSpc>
              <a:spcPct val="90000"/>
            </a:lnSpc>
            <a:spcBef>
              <a:spcPct val="0"/>
            </a:spcBef>
            <a:spcAft>
              <a:spcPct val="35000"/>
            </a:spcAft>
          </a:pPr>
          <a:endParaRPr lang="en-US" sz="1600" kern="1200" dirty="0" smtClean="0"/>
        </a:p>
        <a:p>
          <a:pPr lvl="0" algn="ctr" defTabSz="711200">
            <a:lnSpc>
              <a:spcPct val="90000"/>
            </a:lnSpc>
            <a:spcBef>
              <a:spcPct val="0"/>
            </a:spcBef>
            <a:spcAft>
              <a:spcPct val="35000"/>
            </a:spcAft>
          </a:pPr>
          <a:r>
            <a:rPr lang="en-US" sz="1600" kern="1200" dirty="0" smtClean="0"/>
            <a:t>Indication of an important occurrence</a:t>
          </a:r>
          <a:endParaRPr lang="en-US" sz="1600" kern="1200" dirty="0"/>
        </a:p>
      </dsp:txBody>
      <dsp:txXfrm>
        <a:off x="3223469" y="285066"/>
        <a:ext cx="1249693" cy="1249693"/>
      </dsp:txXfrm>
    </dsp:sp>
    <dsp:sp modelId="{26306A54-F55F-40A6-94BF-D62635D82CBD}">
      <dsp:nvSpPr>
        <dsp:cNvPr id="0" name=""/>
        <dsp:cNvSpPr/>
      </dsp:nvSpPr>
      <dsp:spPr>
        <a:xfrm rot="19285714">
          <a:off x="4442875" y="2713341"/>
          <a:ext cx="882985" cy="41334"/>
        </a:xfrm>
        <a:custGeom>
          <a:avLst/>
          <a:gdLst/>
          <a:ahLst/>
          <a:cxnLst/>
          <a:rect l="0" t="0" r="0" b="0"/>
          <a:pathLst>
            <a:path>
              <a:moveTo>
                <a:pt x="0" y="20667"/>
              </a:moveTo>
              <a:lnTo>
                <a:pt x="882985" y="20667"/>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862293" y="2711933"/>
        <a:ext cx="44149" cy="44149"/>
      </dsp:txXfrm>
    </dsp:sp>
    <dsp:sp modelId="{3EC60889-4664-44F1-A707-3A1A1F73F9CB}">
      <dsp:nvSpPr>
        <dsp:cNvPr id="0" name=""/>
        <dsp:cNvSpPr/>
      </dsp:nvSpPr>
      <dsp:spPr>
        <a:xfrm>
          <a:off x="5036752" y="1024118"/>
          <a:ext cx="1767333" cy="1767333"/>
        </a:xfrm>
        <a:prstGeom prst="ellipse">
          <a:avLst/>
        </a:prstGeom>
        <a:solidFill>
          <a:schemeClr val="accent3">
            <a:hueOff val="-1613244"/>
            <a:satOff val="540"/>
            <a:lumOff val="-235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u="sng" kern="1200" dirty="0" smtClean="0"/>
            <a:t>Temporal Patterns</a:t>
          </a:r>
        </a:p>
        <a:p>
          <a:pPr lvl="0" algn="ctr" defTabSz="889000">
            <a:lnSpc>
              <a:spcPct val="90000"/>
            </a:lnSpc>
            <a:spcBef>
              <a:spcPct val="0"/>
            </a:spcBef>
            <a:spcAft>
              <a:spcPct val="35000"/>
            </a:spcAft>
          </a:pPr>
          <a:r>
            <a:rPr lang="en-US" sz="1100" kern="1200" dirty="0" smtClean="0"/>
            <a:t>Hidden structure in a time series that is characteristic</a:t>
          </a:r>
        </a:p>
        <a:p>
          <a:pPr lvl="0" algn="ctr" defTabSz="889000">
            <a:lnSpc>
              <a:spcPct val="90000"/>
            </a:lnSpc>
            <a:spcBef>
              <a:spcPct val="0"/>
            </a:spcBef>
            <a:spcAft>
              <a:spcPct val="35000"/>
            </a:spcAft>
          </a:pPr>
          <a:r>
            <a:rPr lang="en-US" sz="1100" kern="1200" dirty="0" smtClean="0"/>
            <a:t>and predictive of events</a:t>
          </a:r>
          <a:endParaRPr lang="en-US" sz="1100" kern="1200" dirty="0"/>
        </a:p>
      </dsp:txBody>
      <dsp:txXfrm>
        <a:off x="5295572" y="1282938"/>
        <a:ext cx="1249693" cy="1249693"/>
      </dsp:txXfrm>
    </dsp:sp>
    <dsp:sp modelId="{33E621C7-72F7-4043-B6F3-DF337869A8C0}">
      <dsp:nvSpPr>
        <dsp:cNvPr id="0" name=""/>
        <dsp:cNvSpPr/>
      </dsp:nvSpPr>
      <dsp:spPr>
        <a:xfrm rot="771429">
          <a:off x="4698753" y="3834486"/>
          <a:ext cx="883397" cy="41334"/>
        </a:xfrm>
        <a:custGeom>
          <a:avLst/>
          <a:gdLst/>
          <a:ahLst/>
          <a:cxnLst/>
          <a:rect l="0" t="0" r="0" b="0"/>
          <a:pathLst>
            <a:path>
              <a:moveTo>
                <a:pt x="0" y="20667"/>
              </a:moveTo>
              <a:lnTo>
                <a:pt x="883397" y="20667"/>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118367" y="3833068"/>
        <a:ext cx="44169" cy="44169"/>
      </dsp:txXfrm>
    </dsp:sp>
    <dsp:sp modelId="{661655B9-9525-48B0-9B9C-AA1087A72B24}">
      <dsp:nvSpPr>
        <dsp:cNvPr id="0" name=""/>
        <dsp:cNvSpPr/>
      </dsp:nvSpPr>
      <dsp:spPr>
        <a:xfrm>
          <a:off x="5548953" y="3266316"/>
          <a:ext cx="1766467" cy="1767333"/>
        </a:xfrm>
        <a:prstGeom prst="ellipse">
          <a:avLst/>
        </a:prstGeom>
        <a:solidFill>
          <a:schemeClr val="accent3">
            <a:hueOff val="-3226488"/>
            <a:satOff val="1079"/>
            <a:lumOff val="-470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endParaRPr lang="en-US" sz="1200" b="1" u="sng" kern="1200" dirty="0" smtClean="0"/>
        </a:p>
        <a:p>
          <a:pPr lvl="0" algn="ctr" defTabSz="533400">
            <a:lnSpc>
              <a:spcPct val="90000"/>
            </a:lnSpc>
            <a:spcBef>
              <a:spcPct val="0"/>
            </a:spcBef>
            <a:spcAft>
              <a:spcPct val="35000"/>
            </a:spcAft>
          </a:pPr>
          <a:endParaRPr lang="en-US" sz="1200" b="1" u="sng" kern="1200" dirty="0" smtClean="0"/>
        </a:p>
        <a:p>
          <a:pPr lvl="0" algn="ctr" defTabSz="533400">
            <a:lnSpc>
              <a:spcPct val="90000"/>
            </a:lnSpc>
            <a:spcBef>
              <a:spcPct val="0"/>
            </a:spcBef>
            <a:spcAft>
              <a:spcPct val="35000"/>
            </a:spcAft>
          </a:pPr>
          <a:endParaRPr lang="en-US" sz="1200" b="1" u="sng" kern="1200" dirty="0" smtClean="0"/>
        </a:p>
        <a:p>
          <a:pPr lvl="0" algn="ctr" defTabSz="533400">
            <a:lnSpc>
              <a:spcPct val="90000"/>
            </a:lnSpc>
            <a:spcBef>
              <a:spcPct val="0"/>
            </a:spcBef>
            <a:spcAft>
              <a:spcPct val="35000"/>
            </a:spcAft>
          </a:pPr>
          <a:r>
            <a:rPr lang="en-US" sz="1200" b="1" u="sng" kern="1200" dirty="0" smtClean="0"/>
            <a:t>Temporal Pattern Clusters</a:t>
          </a:r>
          <a:r>
            <a:rPr lang="en-US" sz="1000" kern="1200" dirty="0" smtClean="0"/>
            <a:t/>
          </a:r>
          <a:br>
            <a:rPr lang="en-US" sz="1000" kern="1200" dirty="0" smtClean="0"/>
          </a:br>
          <a:r>
            <a:rPr lang="en-US" sz="1000" kern="1200" dirty="0" smtClean="0"/>
            <a:t/>
          </a:r>
          <a:br>
            <a:rPr lang="en-US" sz="1000" kern="1200" dirty="0" smtClean="0"/>
          </a:br>
          <a:r>
            <a:rPr lang="en-US" sz="1000" kern="1200" dirty="0" smtClean="0"/>
            <a:t/>
          </a:r>
          <a:br>
            <a:rPr lang="en-US" sz="1000" kern="1200" dirty="0" smtClean="0"/>
          </a:br>
          <a:r>
            <a:rPr lang="en-US" sz="1000" kern="1200" dirty="0" smtClean="0"/>
            <a:t>Set of all points within Manhattan distance </a:t>
          </a:r>
          <a:r>
            <a:rPr lang="en-US" sz="1000" i="1" kern="1200" dirty="0" smtClean="0"/>
            <a:t>d </a:t>
          </a:r>
          <a:r>
            <a:rPr lang="en-US" sz="1000" kern="1200" dirty="0" smtClean="0"/>
            <a:t>of the temporal pattern</a:t>
          </a:r>
          <a:endParaRPr lang="en-US" sz="1000" b="1" u="sng" kern="1200" dirty="0" smtClean="0"/>
        </a:p>
        <a:p>
          <a:pPr lvl="0" algn="ctr" defTabSz="533400">
            <a:lnSpc>
              <a:spcPct val="90000"/>
            </a:lnSpc>
            <a:spcBef>
              <a:spcPct val="0"/>
            </a:spcBef>
            <a:spcAft>
              <a:spcPct val="35000"/>
            </a:spcAft>
          </a:pPr>
          <a:endParaRPr lang="en-US" sz="1000" b="1" u="sng" kern="1200" dirty="0" smtClean="0"/>
        </a:p>
        <a:p>
          <a:pPr lvl="0" algn="ctr" defTabSz="533400">
            <a:lnSpc>
              <a:spcPct val="90000"/>
            </a:lnSpc>
            <a:spcBef>
              <a:spcPct val="0"/>
            </a:spcBef>
            <a:spcAft>
              <a:spcPct val="35000"/>
            </a:spcAft>
          </a:pPr>
          <a:endParaRPr lang="en-US" sz="1000" b="1" u="sng" kern="1200" dirty="0" smtClean="0"/>
        </a:p>
        <a:p>
          <a:pPr lvl="0" algn="ctr" defTabSz="533400">
            <a:lnSpc>
              <a:spcPct val="90000"/>
            </a:lnSpc>
            <a:spcBef>
              <a:spcPct val="0"/>
            </a:spcBef>
            <a:spcAft>
              <a:spcPct val="35000"/>
            </a:spcAft>
          </a:pPr>
          <a:endParaRPr lang="en-US" sz="1000" b="1" u="sng" kern="1200" dirty="0" smtClean="0"/>
        </a:p>
      </dsp:txBody>
      <dsp:txXfrm>
        <a:off x="5807646" y="3525136"/>
        <a:ext cx="1249081" cy="1249693"/>
      </dsp:txXfrm>
    </dsp:sp>
    <dsp:sp modelId="{AF759686-A17D-4E58-A849-D35EF0EE80D5}">
      <dsp:nvSpPr>
        <dsp:cNvPr id="0" name=""/>
        <dsp:cNvSpPr/>
      </dsp:nvSpPr>
      <dsp:spPr>
        <a:xfrm rot="3857143">
          <a:off x="3981788" y="4733492"/>
          <a:ext cx="882985" cy="41334"/>
        </a:xfrm>
        <a:custGeom>
          <a:avLst/>
          <a:gdLst/>
          <a:ahLst/>
          <a:cxnLst/>
          <a:rect l="0" t="0" r="0" b="0"/>
          <a:pathLst>
            <a:path>
              <a:moveTo>
                <a:pt x="0" y="20667"/>
              </a:moveTo>
              <a:lnTo>
                <a:pt x="882985" y="20667"/>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401207" y="4732085"/>
        <a:ext cx="44149" cy="44149"/>
      </dsp:txXfrm>
    </dsp:sp>
    <dsp:sp modelId="{123E746F-1D4F-4A44-A1F0-0C02BE32AF1B}">
      <dsp:nvSpPr>
        <dsp:cNvPr id="0" name=""/>
        <dsp:cNvSpPr/>
      </dsp:nvSpPr>
      <dsp:spPr>
        <a:xfrm>
          <a:off x="4114580" y="5064420"/>
          <a:ext cx="1767333" cy="1767333"/>
        </a:xfrm>
        <a:prstGeom prst="ellipse">
          <a:avLst/>
        </a:prstGeom>
        <a:solidFill>
          <a:schemeClr val="accent3">
            <a:hueOff val="-4839731"/>
            <a:satOff val="1619"/>
            <a:lumOff val="-705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u="sng" kern="1200" dirty="0" smtClean="0"/>
            <a:t>Phase Space</a:t>
          </a:r>
        </a:p>
        <a:p>
          <a:pPr lvl="0" algn="ctr" defTabSz="533400">
            <a:lnSpc>
              <a:spcPct val="90000"/>
            </a:lnSpc>
            <a:spcBef>
              <a:spcPct val="0"/>
            </a:spcBef>
            <a:spcAft>
              <a:spcPct val="35000"/>
            </a:spcAft>
          </a:pPr>
          <a:endParaRPr lang="en-US" sz="1200" kern="1200" dirty="0" smtClean="0"/>
        </a:p>
        <a:p>
          <a:pPr lvl="0" algn="ctr" defTabSz="533400">
            <a:lnSpc>
              <a:spcPct val="90000"/>
            </a:lnSpc>
            <a:spcBef>
              <a:spcPct val="0"/>
            </a:spcBef>
            <a:spcAft>
              <a:spcPct val="35000"/>
            </a:spcAft>
          </a:pPr>
          <a:r>
            <a:rPr lang="en-US" sz="1200" kern="1200" dirty="0" smtClean="0"/>
            <a:t>Geometric representation of a time series viewed in 2 or more dimensions</a:t>
          </a:r>
          <a:endParaRPr lang="en-US" sz="1200" kern="1200" dirty="0"/>
        </a:p>
      </dsp:txBody>
      <dsp:txXfrm>
        <a:off x="4373400" y="5323240"/>
        <a:ext cx="1249693" cy="1249693"/>
      </dsp:txXfrm>
    </dsp:sp>
    <dsp:sp modelId="{691E2E3F-6BA7-4860-A242-6DAB8D8947D9}">
      <dsp:nvSpPr>
        <dsp:cNvPr id="0" name=""/>
        <dsp:cNvSpPr/>
      </dsp:nvSpPr>
      <dsp:spPr>
        <a:xfrm rot="6942857">
          <a:off x="2831858" y="4733492"/>
          <a:ext cx="882985" cy="41334"/>
        </a:xfrm>
        <a:custGeom>
          <a:avLst/>
          <a:gdLst/>
          <a:ahLst/>
          <a:cxnLst/>
          <a:rect l="0" t="0" r="0" b="0"/>
          <a:pathLst>
            <a:path>
              <a:moveTo>
                <a:pt x="0" y="20667"/>
              </a:moveTo>
              <a:lnTo>
                <a:pt x="882985" y="20667"/>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3251276" y="4732085"/>
        <a:ext cx="44149" cy="44149"/>
      </dsp:txXfrm>
    </dsp:sp>
    <dsp:sp modelId="{BFD22C27-A3A8-4171-9C8A-84F04F026A5A}">
      <dsp:nvSpPr>
        <dsp:cNvPr id="0" name=""/>
        <dsp:cNvSpPr/>
      </dsp:nvSpPr>
      <dsp:spPr>
        <a:xfrm>
          <a:off x="1814719" y="5064420"/>
          <a:ext cx="1767333" cy="1767333"/>
        </a:xfrm>
        <a:prstGeom prst="ellipse">
          <a:avLst/>
        </a:prstGeom>
        <a:solidFill>
          <a:schemeClr val="accent3">
            <a:hueOff val="-6452975"/>
            <a:satOff val="2159"/>
            <a:lumOff val="-941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u="sng" kern="1200" dirty="0" smtClean="0"/>
            <a:t>Event Characterization</a:t>
          </a:r>
        </a:p>
        <a:p>
          <a:pPr lvl="0" algn="ctr" defTabSz="533400">
            <a:lnSpc>
              <a:spcPct val="90000"/>
            </a:lnSpc>
            <a:spcBef>
              <a:spcPct val="0"/>
            </a:spcBef>
            <a:spcAft>
              <a:spcPct val="35000"/>
            </a:spcAft>
          </a:pPr>
          <a:r>
            <a:rPr lang="en-US" sz="1200" b="1" i="1" u="none" kern="1200" dirty="0" smtClean="0"/>
            <a:t>g(t)</a:t>
          </a:r>
        </a:p>
        <a:p>
          <a:pPr lvl="0" algn="ctr" defTabSz="533400">
            <a:lnSpc>
              <a:spcPct val="90000"/>
            </a:lnSpc>
            <a:spcBef>
              <a:spcPct val="0"/>
            </a:spcBef>
            <a:spcAft>
              <a:spcPct val="35000"/>
            </a:spcAft>
          </a:pPr>
          <a:endParaRPr lang="en-US" sz="900" i="1" kern="1200" dirty="0" smtClean="0"/>
        </a:p>
        <a:p>
          <a:pPr lvl="0" algn="ctr" defTabSz="533400">
            <a:lnSpc>
              <a:spcPct val="90000"/>
            </a:lnSpc>
            <a:spcBef>
              <a:spcPct val="0"/>
            </a:spcBef>
            <a:spcAft>
              <a:spcPct val="35000"/>
            </a:spcAft>
          </a:pPr>
          <a:r>
            <a:rPr lang="en-US" sz="900" kern="1200" dirty="0" smtClean="0"/>
            <a:t>Value at </a:t>
          </a:r>
          <a:r>
            <a:rPr lang="en-US" sz="900" i="1" kern="1200" dirty="0" smtClean="0"/>
            <a:t>t </a:t>
          </a:r>
          <a:r>
            <a:rPr lang="en-US" sz="900" kern="1200" dirty="0" smtClean="0"/>
            <a:t>correlates highly with the occurrence of an event at some point in the</a:t>
          </a:r>
        </a:p>
        <a:p>
          <a:pPr lvl="0" algn="ctr" defTabSz="533400">
            <a:lnSpc>
              <a:spcPct val="90000"/>
            </a:lnSpc>
            <a:spcBef>
              <a:spcPct val="0"/>
            </a:spcBef>
            <a:spcAft>
              <a:spcPct val="35000"/>
            </a:spcAft>
          </a:pPr>
          <a:r>
            <a:rPr lang="en-US" sz="900" kern="1200" dirty="0" smtClean="0"/>
            <a:t>future</a:t>
          </a:r>
          <a:endParaRPr lang="en-US" sz="900" i="1" kern="1200" dirty="0"/>
        </a:p>
      </dsp:txBody>
      <dsp:txXfrm>
        <a:off x="2073539" y="5323240"/>
        <a:ext cx="1249693" cy="1249693"/>
      </dsp:txXfrm>
    </dsp:sp>
    <dsp:sp modelId="{2343E210-E8BE-46A5-9B84-508A2BAA1F38}">
      <dsp:nvSpPr>
        <dsp:cNvPr id="0" name=""/>
        <dsp:cNvSpPr/>
      </dsp:nvSpPr>
      <dsp:spPr>
        <a:xfrm rot="10028571">
          <a:off x="2114888" y="3834440"/>
          <a:ext cx="882985" cy="41334"/>
        </a:xfrm>
        <a:custGeom>
          <a:avLst/>
          <a:gdLst/>
          <a:ahLst/>
          <a:cxnLst/>
          <a:rect l="0" t="0" r="0" b="0"/>
          <a:pathLst>
            <a:path>
              <a:moveTo>
                <a:pt x="0" y="20667"/>
              </a:moveTo>
              <a:lnTo>
                <a:pt x="882985" y="20667"/>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534306" y="3833033"/>
        <a:ext cx="44149" cy="44149"/>
      </dsp:txXfrm>
    </dsp:sp>
    <dsp:sp modelId="{38C5094F-E62F-4ED0-9904-ED898274982D}">
      <dsp:nvSpPr>
        <dsp:cNvPr id="0" name=""/>
        <dsp:cNvSpPr/>
      </dsp:nvSpPr>
      <dsp:spPr>
        <a:xfrm>
          <a:off x="380779" y="3266316"/>
          <a:ext cx="1767333" cy="1767333"/>
        </a:xfrm>
        <a:prstGeom prst="ellipse">
          <a:avLst/>
        </a:prstGeom>
        <a:solidFill>
          <a:schemeClr val="accent3">
            <a:hueOff val="-8066218"/>
            <a:satOff val="2698"/>
            <a:lumOff val="-1176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66725">
            <a:lnSpc>
              <a:spcPct val="90000"/>
            </a:lnSpc>
            <a:spcBef>
              <a:spcPct val="0"/>
            </a:spcBef>
            <a:spcAft>
              <a:spcPct val="35000"/>
            </a:spcAft>
          </a:pPr>
          <a:endParaRPr lang="en-US" sz="1050" kern="1200" dirty="0" smtClean="0"/>
        </a:p>
        <a:p>
          <a:pPr lvl="0" algn="ctr" defTabSz="466725">
            <a:lnSpc>
              <a:spcPct val="90000"/>
            </a:lnSpc>
            <a:spcBef>
              <a:spcPct val="0"/>
            </a:spcBef>
            <a:spcAft>
              <a:spcPct val="35000"/>
            </a:spcAft>
          </a:pPr>
          <a:endParaRPr lang="en-US" sz="1050" kern="1200" dirty="0" smtClean="0"/>
        </a:p>
        <a:p>
          <a:pPr lvl="0" algn="ctr" defTabSz="466725">
            <a:lnSpc>
              <a:spcPct val="90000"/>
            </a:lnSpc>
            <a:spcBef>
              <a:spcPct val="0"/>
            </a:spcBef>
            <a:spcAft>
              <a:spcPct val="35000"/>
            </a:spcAft>
          </a:pPr>
          <a:endParaRPr lang="en-US" sz="1400" b="1" u="sng" kern="1200" dirty="0" smtClean="0"/>
        </a:p>
        <a:p>
          <a:pPr lvl="0" algn="ctr" defTabSz="466725">
            <a:lnSpc>
              <a:spcPct val="90000"/>
            </a:lnSpc>
            <a:spcBef>
              <a:spcPct val="0"/>
            </a:spcBef>
            <a:spcAft>
              <a:spcPct val="35000"/>
            </a:spcAft>
          </a:pPr>
          <a:r>
            <a:rPr lang="en-US" sz="1400" b="1" u="sng" kern="1200" dirty="0" smtClean="0"/>
            <a:t>Augmented Phase Space</a:t>
          </a:r>
        </a:p>
        <a:p>
          <a:pPr lvl="0" algn="ctr" defTabSz="466725">
            <a:lnSpc>
              <a:spcPct val="90000"/>
            </a:lnSpc>
            <a:spcBef>
              <a:spcPct val="0"/>
            </a:spcBef>
            <a:spcAft>
              <a:spcPct val="35000"/>
            </a:spcAft>
          </a:pPr>
          <a:r>
            <a:rPr lang="en-US" sz="1100" kern="1200" dirty="0" smtClean="0"/>
            <a:t>Phase space is extended an extra</a:t>
          </a:r>
        </a:p>
        <a:p>
          <a:pPr lvl="0" algn="ctr" defTabSz="466725">
            <a:lnSpc>
              <a:spcPct val="90000"/>
            </a:lnSpc>
            <a:spcBef>
              <a:spcPct val="0"/>
            </a:spcBef>
            <a:spcAft>
              <a:spcPct val="35000"/>
            </a:spcAft>
          </a:pPr>
          <a:r>
            <a:rPr lang="it-IT" sz="1100" kern="1200" dirty="0" smtClean="0"/>
            <a:t>dimension to a Q+1 dimensional space with </a:t>
          </a:r>
          <a:r>
            <a:rPr lang="it-IT" sz="1100" i="1" kern="1200" dirty="0" smtClean="0"/>
            <a:t>g(t)</a:t>
          </a:r>
          <a:endParaRPr lang="en-US" sz="1100" kern="1200" dirty="0" smtClean="0"/>
        </a:p>
        <a:p>
          <a:pPr lvl="0" algn="ctr" defTabSz="466725">
            <a:lnSpc>
              <a:spcPct val="90000"/>
            </a:lnSpc>
            <a:spcBef>
              <a:spcPct val="0"/>
            </a:spcBef>
            <a:spcAft>
              <a:spcPct val="35000"/>
            </a:spcAft>
          </a:pPr>
          <a:endParaRPr lang="en-US" sz="1050" kern="1200" dirty="0" smtClean="0"/>
        </a:p>
        <a:p>
          <a:pPr lvl="0" algn="ctr" defTabSz="466725">
            <a:lnSpc>
              <a:spcPct val="90000"/>
            </a:lnSpc>
            <a:spcBef>
              <a:spcPct val="0"/>
            </a:spcBef>
            <a:spcAft>
              <a:spcPct val="35000"/>
            </a:spcAft>
          </a:pPr>
          <a:endParaRPr lang="en-US" sz="1050" kern="1200" dirty="0" smtClean="0"/>
        </a:p>
        <a:p>
          <a:pPr lvl="0" algn="ctr" defTabSz="466725">
            <a:lnSpc>
              <a:spcPct val="90000"/>
            </a:lnSpc>
            <a:spcBef>
              <a:spcPct val="0"/>
            </a:spcBef>
            <a:spcAft>
              <a:spcPct val="35000"/>
            </a:spcAft>
          </a:pPr>
          <a:endParaRPr lang="en-US" sz="1050" kern="1200" dirty="0" smtClean="0"/>
        </a:p>
        <a:p>
          <a:pPr lvl="0" algn="ctr" defTabSz="466725">
            <a:lnSpc>
              <a:spcPct val="90000"/>
            </a:lnSpc>
            <a:spcBef>
              <a:spcPct val="0"/>
            </a:spcBef>
            <a:spcAft>
              <a:spcPct val="35000"/>
            </a:spcAft>
          </a:pPr>
          <a:endParaRPr lang="en-US" sz="1050" kern="1200" dirty="0" smtClean="0"/>
        </a:p>
      </dsp:txBody>
      <dsp:txXfrm>
        <a:off x="639599" y="3525136"/>
        <a:ext cx="1249693" cy="1249693"/>
      </dsp:txXfrm>
    </dsp:sp>
    <dsp:sp modelId="{F2D39589-6EEE-4D32-9D83-1FC47B600871}">
      <dsp:nvSpPr>
        <dsp:cNvPr id="0" name=""/>
        <dsp:cNvSpPr/>
      </dsp:nvSpPr>
      <dsp:spPr>
        <a:xfrm rot="13114286">
          <a:off x="2370771" y="2713341"/>
          <a:ext cx="882985" cy="41334"/>
        </a:xfrm>
        <a:custGeom>
          <a:avLst/>
          <a:gdLst/>
          <a:ahLst/>
          <a:cxnLst/>
          <a:rect l="0" t="0" r="0" b="0"/>
          <a:pathLst>
            <a:path>
              <a:moveTo>
                <a:pt x="0" y="20667"/>
              </a:moveTo>
              <a:lnTo>
                <a:pt x="882985" y="20667"/>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790190" y="2711933"/>
        <a:ext cx="44149" cy="44149"/>
      </dsp:txXfrm>
    </dsp:sp>
    <dsp:sp modelId="{7AA374BC-1A5B-4421-96A0-791228911729}">
      <dsp:nvSpPr>
        <dsp:cNvPr id="0" name=""/>
        <dsp:cNvSpPr/>
      </dsp:nvSpPr>
      <dsp:spPr>
        <a:xfrm>
          <a:off x="892546" y="1024118"/>
          <a:ext cx="1767333" cy="1767333"/>
        </a:xfrm>
        <a:prstGeom prst="ellipse">
          <a:avLst/>
        </a:prstGeom>
        <a:solidFill>
          <a:schemeClr val="accent3">
            <a:hueOff val="-9679462"/>
            <a:satOff val="3238"/>
            <a:lumOff val="-1411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u="sng" kern="1200" dirty="0" smtClean="0"/>
            <a:t>Objective Function</a:t>
          </a:r>
        </a:p>
        <a:p>
          <a:pPr lvl="0" algn="ctr" defTabSz="622300">
            <a:lnSpc>
              <a:spcPct val="90000"/>
            </a:lnSpc>
            <a:spcBef>
              <a:spcPct val="0"/>
            </a:spcBef>
            <a:spcAft>
              <a:spcPct val="35000"/>
            </a:spcAft>
          </a:pPr>
          <a:endParaRPr lang="en-US" sz="1200" kern="1200" dirty="0" smtClean="0"/>
        </a:p>
        <a:p>
          <a:pPr lvl="0" algn="ctr" defTabSz="622300">
            <a:lnSpc>
              <a:spcPct val="90000"/>
            </a:lnSpc>
            <a:spcBef>
              <a:spcPct val="0"/>
            </a:spcBef>
            <a:spcAft>
              <a:spcPct val="35000"/>
            </a:spcAft>
          </a:pPr>
          <a:r>
            <a:rPr lang="en-US" sz="1200" kern="1200" dirty="0" smtClean="0"/>
            <a:t>Evaluating</a:t>
          </a:r>
        </a:p>
        <a:p>
          <a:pPr lvl="0" algn="ctr" defTabSz="622300">
            <a:lnSpc>
              <a:spcPct val="90000"/>
            </a:lnSpc>
            <a:spcBef>
              <a:spcPct val="0"/>
            </a:spcBef>
            <a:spcAft>
              <a:spcPct val="35000"/>
            </a:spcAft>
          </a:pPr>
          <a:r>
            <a:rPr lang="en-US" sz="1200" kern="1200" dirty="0" smtClean="0"/>
            <a:t>and assigning fitness values to candidate solutions.</a:t>
          </a:r>
          <a:endParaRPr lang="en-US" sz="1200" kern="1200" dirty="0"/>
        </a:p>
      </dsp:txBody>
      <dsp:txXfrm>
        <a:off x="1151366" y="1282938"/>
        <a:ext cx="1249693" cy="12496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A7959-99D1-4EF4-9DA4-2CAF3B591BF4}">
      <dsp:nvSpPr>
        <dsp:cNvPr id="0" name=""/>
        <dsp:cNvSpPr/>
      </dsp:nvSpPr>
      <dsp:spPr>
        <a:xfrm>
          <a:off x="914403" y="636"/>
          <a:ext cx="6629393" cy="137032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rtl="0">
            <a:lnSpc>
              <a:spcPct val="90000"/>
            </a:lnSpc>
            <a:spcBef>
              <a:spcPct val="0"/>
            </a:spcBef>
            <a:spcAft>
              <a:spcPct val="35000"/>
            </a:spcAft>
          </a:pPr>
          <a:r>
            <a:rPr lang="en" sz="2900" kern="1200" dirty="0" smtClean="0"/>
            <a:t>A </a:t>
          </a:r>
          <a:r>
            <a:rPr lang="en" sz="2900" b="1" kern="1200" dirty="0" smtClean="0">
              <a:solidFill>
                <a:srgbClr val="FFFF00"/>
              </a:solidFill>
            </a:rPr>
            <a:t>sequence of data points</a:t>
          </a:r>
          <a:r>
            <a:rPr lang="en" sz="2900" kern="1200" dirty="0" smtClean="0"/>
            <a:t>, measured typically at </a:t>
          </a:r>
          <a:r>
            <a:rPr lang="en" sz="2900" kern="1200" dirty="0" smtClean="0">
              <a:solidFill>
                <a:srgbClr val="FFFF00"/>
              </a:solidFill>
            </a:rPr>
            <a:t>successive points in time </a:t>
          </a:r>
          <a:r>
            <a:rPr lang="en" sz="2900" kern="1200" dirty="0" smtClean="0"/>
            <a:t>spaced at </a:t>
          </a:r>
          <a:r>
            <a:rPr lang="en" sz="2900" kern="1200" dirty="0" smtClean="0">
              <a:solidFill>
                <a:srgbClr val="FFFF00"/>
              </a:solidFill>
            </a:rPr>
            <a:t>uniform time intervals</a:t>
          </a:r>
          <a:r>
            <a:rPr lang="en" sz="2900" kern="1200" dirty="0" smtClean="0"/>
            <a:t>.</a:t>
          </a:r>
          <a:endParaRPr lang="en-US" sz="2900" kern="1200" dirty="0"/>
        </a:p>
      </dsp:txBody>
      <dsp:txXfrm>
        <a:off x="914403" y="636"/>
        <a:ext cx="6629393" cy="137032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77814-7DA5-4793-9623-19D8B0FF54BD}">
      <dsp:nvSpPr>
        <dsp:cNvPr id="0" name=""/>
        <dsp:cNvSpPr/>
      </dsp:nvSpPr>
      <dsp:spPr>
        <a:xfrm>
          <a:off x="512117" y="1339"/>
          <a:ext cx="3866554" cy="231993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Genetic Algorithms (GAs) have been successfully applied to solve search and optimization problems. </a:t>
          </a:r>
          <a:endParaRPr lang="en-US" sz="2400" kern="1200" dirty="0"/>
        </a:p>
      </dsp:txBody>
      <dsp:txXfrm>
        <a:off x="512117" y="1339"/>
        <a:ext cx="3866554" cy="2319932"/>
      </dsp:txXfrm>
    </dsp:sp>
    <dsp:sp modelId="{E47DD03A-0B29-4047-98A4-1BE8FB825E7B}">
      <dsp:nvSpPr>
        <dsp:cNvPr id="0" name=""/>
        <dsp:cNvSpPr/>
      </dsp:nvSpPr>
      <dsp:spPr>
        <a:xfrm>
          <a:off x="4765327" y="1339"/>
          <a:ext cx="3866554" cy="2319932"/>
        </a:xfrm>
        <a:prstGeom prst="rect">
          <a:avLst/>
        </a:prstGeom>
        <a:solidFill>
          <a:schemeClr val="accent5">
            <a:hueOff val="3454945"/>
            <a:satOff val="-3990"/>
            <a:lumOff val="-39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The basic idea of a GA is to search a population of solutions to find the best solution. </a:t>
          </a:r>
          <a:endParaRPr lang="en-US" sz="2400" kern="1200" dirty="0"/>
        </a:p>
      </dsp:txBody>
      <dsp:txXfrm>
        <a:off x="4765327" y="1339"/>
        <a:ext cx="3866554" cy="2319932"/>
      </dsp:txXfrm>
    </dsp:sp>
    <dsp:sp modelId="{F32DE060-D843-4BD7-AEAD-4EDDFEC2C557}">
      <dsp:nvSpPr>
        <dsp:cNvPr id="0" name=""/>
        <dsp:cNvSpPr/>
      </dsp:nvSpPr>
      <dsp:spPr>
        <a:xfrm>
          <a:off x="512117" y="2707927"/>
          <a:ext cx="3866554" cy="2319932"/>
        </a:xfrm>
        <a:prstGeom prst="rect">
          <a:avLst/>
        </a:prstGeom>
        <a:solidFill>
          <a:schemeClr val="accent5">
            <a:hueOff val="6909890"/>
            <a:satOff val="-7980"/>
            <a:lumOff val="-78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 pool of initial solutions called a population is randomly generated and each solution is evaluated with a fitness function.</a:t>
          </a:r>
          <a:endParaRPr lang="en-US" sz="2400" kern="1200" dirty="0"/>
        </a:p>
      </dsp:txBody>
      <dsp:txXfrm>
        <a:off x="512117" y="2707927"/>
        <a:ext cx="3866554" cy="2319932"/>
      </dsp:txXfrm>
    </dsp:sp>
    <dsp:sp modelId="{028C1642-B810-482B-A8BC-D559DDA973D1}">
      <dsp:nvSpPr>
        <dsp:cNvPr id="0" name=""/>
        <dsp:cNvSpPr/>
      </dsp:nvSpPr>
      <dsp:spPr>
        <a:xfrm>
          <a:off x="4765327" y="2707927"/>
          <a:ext cx="3866554" cy="2319932"/>
        </a:xfrm>
        <a:prstGeom prst="rect">
          <a:avLst/>
        </a:prstGeom>
        <a:solidFill>
          <a:schemeClr val="accent5">
            <a:hueOff val="10364835"/>
            <a:satOff val="-11970"/>
            <a:lumOff val="-117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kern="1200" dirty="0" smtClean="0"/>
            <a:t>A GA generally has four components.</a:t>
          </a:r>
          <a:endParaRPr lang="en-US" sz="2400" kern="1200" dirty="0"/>
        </a:p>
        <a:p>
          <a:pPr marL="171450" lvl="1" indent="-171450" algn="l" defTabSz="844550">
            <a:lnSpc>
              <a:spcPct val="90000"/>
            </a:lnSpc>
            <a:spcBef>
              <a:spcPct val="0"/>
            </a:spcBef>
            <a:spcAft>
              <a:spcPct val="15000"/>
            </a:spcAft>
            <a:buChar char="••"/>
          </a:pPr>
          <a:r>
            <a:rPr lang="en-US" sz="1900" kern="1200" dirty="0" smtClean="0"/>
            <a:t>Population</a:t>
          </a:r>
          <a:endParaRPr lang="en-US" sz="1900" kern="1200" dirty="0"/>
        </a:p>
        <a:p>
          <a:pPr marL="171450" lvl="1" indent="-171450" algn="l" defTabSz="844550">
            <a:lnSpc>
              <a:spcPct val="90000"/>
            </a:lnSpc>
            <a:spcBef>
              <a:spcPct val="0"/>
            </a:spcBef>
            <a:spcAft>
              <a:spcPct val="15000"/>
            </a:spcAft>
            <a:buChar char="••"/>
          </a:pPr>
          <a:r>
            <a:rPr lang="en-US" sz="1900" kern="1200" dirty="0" smtClean="0"/>
            <a:t>Fitness function</a:t>
          </a:r>
          <a:endParaRPr lang="en-US" sz="1900" kern="1200" dirty="0"/>
        </a:p>
        <a:p>
          <a:pPr marL="171450" lvl="1" indent="-171450" algn="l" defTabSz="844550">
            <a:lnSpc>
              <a:spcPct val="90000"/>
            </a:lnSpc>
            <a:spcBef>
              <a:spcPct val="0"/>
            </a:spcBef>
            <a:spcAft>
              <a:spcPct val="15000"/>
            </a:spcAft>
            <a:buChar char="••"/>
          </a:pPr>
          <a:r>
            <a:rPr lang="en-US" sz="1900" kern="1200" dirty="0" smtClean="0"/>
            <a:t>Selection function</a:t>
          </a:r>
          <a:endParaRPr lang="en-US" sz="1900" kern="1200" dirty="0"/>
        </a:p>
        <a:p>
          <a:pPr marL="171450" lvl="1" indent="-171450" algn="l" defTabSz="844550">
            <a:lnSpc>
              <a:spcPct val="90000"/>
            </a:lnSpc>
            <a:spcBef>
              <a:spcPct val="0"/>
            </a:spcBef>
            <a:spcAft>
              <a:spcPct val="15000"/>
            </a:spcAft>
            <a:buChar char="••"/>
          </a:pPr>
          <a:r>
            <a:rPr lang="en-US" sz="1900" kern="1200" dirty="0" smtClean="0"/>
            <a:t>Genetic operators such as mutation and crossover.</a:t>
          </a:r>
          <a:endParaRPr lang="en-US" sz="1900" kern="1200" dirty="0"/>
        </a:p>
      </dsp:txBody>
      <dsp:txXfrm>
        <a:off x="4765327" y="2707927"/>
        <a:ext cx="3866554" cy="231993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2FD3B-BC6F-468A-AE9A-9FDE84CAC0E9}">
      <dsp:nvSpPr>
        <dsp:cNvPr id="0" name=""/>
        <dsp:cNvSpPr/>
      </dsp:nvSpPr>
      <dsp:spPr>
        <a:xfrm>
          <a:off x="0" y="3088"/>
          <a:ext cx="5562600" cy="1148804"/>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Initial Selection of the Population – A collection of bit strings (genomes) are selected indicating the a candidate solution of size (Q + 1) * length</a:t>
          </a:r>
          <a:endParaRPr lang="en-US" sz="1400" kern="1200" dirty="0"/>
        </a:p>
      </dsp:txBody>
      <dsp:txXfrm>
        <a:off x="33647" y="36735"/>
        <a:ext cx="5495306" cy="1081510"/>
      </dsp:txXfrm>
    </dsp:sp>
    <dsp:sp modelId="{6956CF96-CB54-4372-93A0-9FC55BD56A1B}">
      <dsp:nvSpPr>
        <dsp:cNvPr id="0" name=""/>
        <dsp:cNvSpPr/>
      </dsp:nvSpPr>
      <dsp:spPr>
        <a:xfrm rot="5400000">
          <a:off x="2565899" y="1180612"/>
          <a:ext cx="430801" cy="51696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626211" y="1223692"/>
        <a:ext cx="310177" cy="301561"/>
      </dsp:txXfrm>
    </dsp:sp>
    <dsp:sp modelId="{7B92C121-93AA-4C74-B0BF-8DEB70C80C07}">
      <dsp:nvSpPr>
        <dsp:cNvPr id="0" name=""/>
        <dsp:cNvSpPr/>
      </dsp:nvSpPr>
      <dsp:spPr>
        <a:xfrm>
          <a:off x="1234001" y="1726294"/>
          <a:ext cx="3094597" cy="1148804"/>
        </a:xfrm>
        <a:prstGeom prst="roundRect">
          <a:avLst>
            <a:gd name="adj" fmla="val 10000"/>
          </a:avLst>
        </a:prstGeom>
        <a:solidFill>
          <a:schemeClr val="accent5">
            <a:hueOff val="3454945"/>
            <a:satOff val="-3990"/>
            <a:lumOff val="-39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The candidate solution decodes to point p and distance </a:t>
          </a:r>
          <a:r>
            <a:rPr lang="en-US" sz="1400" i="1" kern="1200" dirty="0" smtClean="0"/>
            <a:t>d</a:t>
          </a:r>
          <a:endParaRPr lang="en-US" sz="1400" i="1" kern="1200" dirty="0"/>
        </a:p>
      </dsp:txBody>
      <dsp:txXfrm>
        <a:off x="1267648" y="1759941"/>
        <a:ext cx="3027303" cy="1081510"/>
      </dsp:txXfrm>
    </dsp:sp>
    <dsp:sp modelId="{1D41C1E4-9BBE-4C09-A3B3-1660E13C2945}">
      <dsp:nvSpPr>
        <dsp:cNvPr id="0" name=""/>
        <dsp:cNvSpPr/>
      </dsp:nvSpPr>
      <dsp:spPr>
        <a:xfrm rot="5400000">
          <a:off x="2565899" y="2903819"/>
          <a:ext cx="430801" cy="516961"/>
        </a:xfrm>
        <a:prstGeom prst="rightArrow">
          <a:avLst>
            <a:gd name="adj1" fmla="val 60000"/>
            <a:gd name="adj2" fmla="val 50000"/>
          </a:avLst>
        </a:prstGeom>
        <a:solidFill>
          <a:schemeClr val="accent5">
            <a:hueOff val="5182418"/>
            <a:satOff val="-5985"/>
            <a:lumOff val="-5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rot="-5400000">
        <a:off x="2626211" y="2946899"/>
        <a:ext cx="310177" cy="301561"/>
      </dsp:txXfrm>
    </dsp:sp>
    <dsp:sp modelId="{8446BFF3-E37F-4DAB-BB88-DFF4212AF945}">
      <dsp:nvSpPr>
        <dsp:cNvPr id="0" name=""/>
        <dsp:cNvSpPr/>
      </dsp:nvSpPr>
      <dsp:spPr>
        <a:xfrm>
          <a:off x="0" y="3449501"/>
          <a:ext cx="5562600" cy="1148804"/>
        </a:xfrm>
        <a:prstGeom prst="roundRect">
          <a:avLst>
            <a:gd name="adj" fmla="val 10000"/>
          </a:avLst>
        </a:prstGeom>
        <a:solidFill>
          <a:schemeClr val="accent5">
            <a:hueOff val="6909890"/>
            <a:satOff val="-7980"/>
            <a:lumOff val="-78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For </a:t>
          </a:r>
          <a:r>
            <a:rPr lang="en-US" sz="1400" kern="1200" dirty="0" err="1" smtClean="0"/>
            <a:t>eg</a:t>
          </a:r>
          <a:r>
            <a:rPr lang="en-US" sz="1400" kern="1200" dirty="0" smtClean="0"/>
            <a:t>., for Q=2 and allele size = 8 bits; </a:t>
          </a:r>
        </a:p>
        <a:p>
          <a:pPr lvl="0" algn="ctr" defTabSz="622300">
            <a:lnSpc>
              <a:spcPct val="90000"/>
            </a:lnSpc>
            <a:spcBef>
              <a:spcPct val="0"/>
            </a:spcBef>
            <a:spcAft>
              <a:spcPct val="35000"/>
            </a:spcAft>
          </a:pPr>
          <a:r>
            <a:rPr lang="en-US" sz="1400" kern="1200" dirty="0" smtClean="0"/>
            <a:t/>
          </a:r>
          <a:br>
            <a:rPr lang="en-US" sz="1400" kern="1200" dirty="0" smtClean="0"/>
          </a:br>
          <a:endParaRPr lang="en-US" sz="1400" kern="1200" dirty="0" smtClean="0"/>
        </a:p>
        <a:p>
          <a:pPr lvl="0" algn="ctr" defTabSz="622300">
            <a:lnSpc>
              <a:spcPct val="90000"/>
            </a:lnSpc>
            <a:spcBef>
              <a:spcPct val="0"/>
            </a:spcBef>
            <a:spcAft>
              <a:spcPct val="35000"/>
            </a:spcAft>
          </a:pPr>
          <a:endParaRPr lang="en-US" sz="1400" kern="1200" dirty="0"/>
        </a:p>
      </dsp:txBody>
      <dsp:txXfrm>
        <a:off x="33647" y="3483148"/>
        <a:ext cx="5495306" cy="1081510"/>
      </dsp:txXfrm>
    </dsp:sp>
    <dsp:sp modelId="{F011AD7C-2942-42B0-9E91-87EE1480B29A}">
      <dsp:nvSpPr>
        <dsp:cNvPr id="0" name=""/>
        <dsp:cNvSpPr/>
      </dsp:nvSpPr>
      <dsp:spPr>
        <a:xfrm rot="5400000">
          <a:off x="2565899" y="4627025"/>
          <a:ext cx="430801" cy="516961"/>
        </a:xfrm>
        <a:prstGeom prst="rightArrow">
          <a:avLst>
            <a:gd name="adj1" fmla="val 60000"/>
            <a:gd name="adj2" fmla="val 50000"/>
          </a:avLst>
        </a:prstGeom>
        <a:solidFill>
          <a:schemeClr val="accent5">
            <a:hueOff val="10364835"/>
            <a:satOff val="-11970"/>
            <a:lumOff val="-11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626211" y="4670105"/>
        <a:ext cx="310177" cy="301561"/>
      </dsp:txXfrm>
    </dsp:sp>
    <dsp:sp modelId="{20D23486-AC9E-41A5-ACAB-702ABB5B71C0}">
      <dsp:nvSpPr>
        <dsp:cNvPr id="0" name=""/>
        <dsp:cNvSpPr/>
      </dsp:nvSpPr>
      <dsp:spPr>
        <a:xfrm>
          <a:off x="0" y="5172707"/>
          <a:ext cx="5562600" cy="1148804"/>
        </a:xfrm>
        <a:prstGeom prst="roundRect">
          <a:avLst>
            <a:gd name="adj" fmla="val 10000"/>
          </a:avLst>
        </a:prstGeom>
        <a:solidFill>
          <a:schemeClr val="accent5">
            <a:hueOff val="10364835"/>
            <a:satOff val="-11970"/>
            <a:lumOff val="-117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The fitness value of the chromosome is indicated by objective function.</a:t>
          </a:r>
        </a:p>
      </dsp:txBody>
      <dsp:txXfrm>
        <a:off x="33647" y="5206354"/>
        <a:ext cx="5495306" cy="10815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09BF5-61BE-4E70-A9F9-81A750C763BE}">
      <dsp:nvSpPr>
        <dsp:cNvPr id="0" name=""/>
        <dsp:cNvSpPr/>
      </dsp:nvSpPr>
      <dsp:spPr>
        <a:xfrm>
          <a:off x="60180" y="3301"/>
          <a:ext cx="9023639" cy="2161438"/>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Define the event characterization function g. </a:t>
          </a:r>
        </a:p>
        <a:p>
          <a:pPr lvl="0" algn="ctr" defTabSz="1377950">
            <a:lnSpc>
              <a:spcPct val="90000"/>
            </a:lnSpc>
            <a:spcBef>
              <a:spcPct val="0"/>
            </a:spcBef>
            <a:spcAft>
              <a:spcPct val="35000"/>
            </a:spcAft>
          </a:pPr>
          <a:r>
            <a:rPr lang="en-US" sz="3100" kern="1200" dirty="0" smtClean="0"/>
            <a:t>g(t) = x</a:t>
          </a:r>
          <a:r>
            <a:rPr lang="en-US" sz="3100" kern="1200" baseline="-25000" dirty="0" smtClean="0"/>
            <a:t>t+1 </a:t>
          </a:r>
          <a:endParaRPr lang="en-US" sz="3100" kern="1200" dirty="0"/>
        </a:p>
      </dsp:txBody>
      <dsp:txXfrm>
        <a:off x="123486" y="66607"/>
        <a:ext cx="8897027" cy="2034826"/>
      </dsp:txXfrm>
    </dsp:sp>
    <dsp:sp modelId="{952EB1F2-B094-43A3-941A-3D0E721A2445}">
      <dsp:nvSpPr>
        <dsp:cNvPr id="0" name=""/>
        <dsp:cNvSpPr/>
      </dsp:nvSpPr>
      <dsp:spPr>
        <a:xfrm rot="5400000">
          <a:off x="4166730" y="2218776"/>
          <a:ext cx="810539" cy="97264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endParaRPr lang="en-US" sz="2500" kern="1200"/>
        </a:p>
      </dsp:txBody>
      <dsp:txXfrm rot="-5400000">
        <a:off x="4280205" y="2299830"/>
        <a:ext cx="583589" cy="567377"/>
      </dsp:txXfrm>
    </dsp:sp>
    <dsp:sp modelId="{020D353A-92E6-49E0-A5F6-0C03EA3BC69A}">
      <dsp:nvSpPr>
        <dsp:cNvPr id="0" name=""/>
        <dsp:cNvSpPr/>
      </dsp:nvSpPr>
      <dsp:spPr>
        <a:xfrm>
          <a:off x="0" y="3245459"/>
          <a:ext cx="9144000" cy="2161438"/>
        </a:xfrm>
        <a:prstGeom prst="roundRect">
          <a:avLst>
            <a:gd name="adj" fmla="val 10000"/>
          </a:avLst>
        </a:prstGeom>
        <a:solidFill>
          <a:schemeClr val="accent5">
            <a:hueOff val="10364835"/>
            <a:satOff val="-11970"/>
            <a:lumOff val="-117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Define the objective </a:t>
          </a:r>
        </a:p>
        <a:p>
          <a:pPr lvl="0" algn="ctr" defTabSz="1377950">
            <a:lnSpc>
              <a:spcPct val="90000"/>
            </a:lnSpc>
            <a:spcBef>
              <a:spcPct val="0"/>
            </a:spcBef>
            <a:spcAft>
              <a:spcPct val="35000"/>
            </a:spcAft>
          </a:pPr>
          <a:r>
            <a:rPr lang="en-US" sz="3100" kern="1200" dirty="0" smtClean="0"/>
            <a:t>function f.</a:t>
          </a:r>
        </a:p>
        <a:p>
          <a:pPr lvl="0" algn="ctr" defTabSz="1377950">
            <a:lnSpc>
              <a:spcPct val="90000"/>
            </a:lnSpc>
            <a:spcBef>
              <a:spcPct val="0"/>
            </a:spcBef>
            <a:spcAft>
              <a:spcPct val="35000"/>
            </a:spcAft>
          </a:pPr>
          <a:r>
            <a:rPr lang="en-US" sz="3100" kern="1200" dirty="0" smtClean="0"/>
            <a:t>Statistical T-Test</a:t>
          </a:r>
          <a:endParaRPr lang="en-US" sz="3100" kern="1200" dirty="0"/>
        </a:p>
      </dsp:txBody>
      <dsp:txXfrm>
        <a:off x="63306" y="3308765"/>
        <a:ext cx="9017388" cy="203482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09BF5-61BE-4E70-A9F9-81A750C763BE}">
      <dsp:nvSpPr>
        <dsp:cNvPr id="0" name=""/>
        <dsp:cNvSpPr/>
      </dsp:nvSpPr>
      <dsp:spPr>
        <a:xfrm>
          <a:off x="60180" y="3208"/>
          <a:ext cx="9023639" cy="2100553"/>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Determine the length Q of the temporal patterns we wish to discover. </a:t>
          </a:r>
          <a:endParaRPr lang="en-US" sz="3100" kern="1200" dirty="0"/>
        </a:p>
      </dsp:txBody>
      <dsp:txXfrm>
        <a:off x="121703" y="64731"/>
        <a:ext cx="8900593" cy="1977507"/>
      </dsp:txXfrm>
    </dsp:sp>
    <dsp:sp modelId="{952EB1F2-B094-43A3-941A-3D0E721A2445}">
      <dsp:nvSpPr>
        <dsp:cNvPr id="0" name=""/>
        <dsp:cNvSpPr/>
      </dsp:nvSpPr>
      <dsp:spPr>
        <a:xfrm rot="5400000">
          <a:off x="4178146" y="2156275"/>
          <a:ext cx="787707" cy="94524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rot="-5400000">
        <a:off x="4288426" y="2235045"/>
        <a:ext cx="567148" cy="551395"/>
      </dsp:txXfrm>
    </dsp:sp>
    <dsp:sp modelId="{020D353A-92E6-49E0-A5F6-0C03EA3BC69A}">
      <dsp:nvSpPr>
        <dsp:cNvPr id="0" name=""/>
        <dsp:cNvSpPr/>
      </dsp:nvSpPr>
      <dsp:spPr>
        <a:xfrm>
          <a:off x="0" y="3154038"/>
          <a:ext cx="9144000" cy="2100553"/>
        </a:xfrm>
        <a:prstGeom prst="roundRect">
          <a:avLst>
            <a:gd name="adj" fmla="val 10000"/>
          </a:avLst>
        </a:prstGeom>
        <a:solidFill>
          <a:schemeClr val="accent5">
            <a:hueOff val="10364835"/>
            <a:satOff val="-11970"/>
            <a:lumOff val="-117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This also determines the number of dimensions in the phase space. </a:t>
          </a:r>
        </a:p>
        <a:p>
          <a:pPr lvl="0" algn="ctr" defTabSz="1333500">
            <a:lnSpc>
              <a:spcPct val="90000"/>
            </a:lnSpc>
            <a:spcBef>
              <a:spcPct val="0"/>
            </a:spcBef>
            <a:spcAft>
              <a:spcPct val="35000"/>
            </a:spcAft>
          </a:pPr>
          <a:r>
            <a:rPr lang="en-US" sz="3000" kern="1200" dirty="0" smtClean="0"/>
            <a:t>Q = 2 </a:t>
          </a:r>
          <a:endParaRPr lang="en-US" sz="3000" kern="1200" dirty="0"/>
        </a:p>
      </dsp:txBody>
      <dsp:txXfrm>
        <a:off x="61523" y="3215561"/>
        <a:ext cx="9020954" cy="197750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09BF5-61BE-4E70-A9F9-81A750C763BE}">
      <dsp:nvSpPr>
        <dsp:cNvPr id="0" name=""/>
        <dsp:cNvSpPr/>
      </dsp:nvSpPr>
      <dsp:spPr>
        <a:xfrm>
          <a:off x="30591" y="3208"/>
          <a:ext cx="4587016" cy="2100553"/>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Unfold time series X unto a two dimensional phase space</a:t>
          </a:r>
        </a:p>
        <a:p>
          <a:pPr lvl="0" algn="ctr" defTabSz="1022350">
            <a:lnSpc>
              <a:spcPct val="90000"/>
            </a:lnSpc>
            <a:spcBef>
              <a:spcPct val="0"/>
            </a:spcBef>
            <a:spcAft>
              <a:spcPct val="35000"/>
            </a:spcAft>
          </a:pPr>
          <a:r>
            <a:rPr lang="en-US" sz="2300" kern="1200" dirty="0" smtClean="0"/>
            <a:t> (Q = 2) using the time-delay embedding process.</a:t>
          </a:r>
          <a:endParaRPr lang="en-US" sz="2300" kern="1200" dirty="0"/>
        </a:p>
      </dsp:txBody>
      <dsp:txXfrm>
        <a:off x="92114" y="64731"/>
        <a:ext cx="4463970" cy="1977507"/>
      </dsp:txXfrm>
    </dsp:sp>
    <dsp:sp modelId="{952EB1F2-B094-43A3-941A-3D0E721A2445}">
      <dsp:nvSpPr>
        <dsp:cNvPr id="0" name=""/>
        <dsp:cNvSpPr/>
      </dsp:nvSpPr>
      <dsp:spPr>
        <a:xfrm rot="5400000">
          <a:off x="1930246" y="2156275"/>
          <a:ext cx="787707" cy="94524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040526" y="2235045"/>
        <a:ext cx="567148" cy="551395"/>
      </dsp:txXfrm>
    </dsp:sp>
    <dsp:sp modelId="{020D353A-92E6-49E0-A5F6-0C03EA3BC69A}">
      <dsp:nvSpPr>
        <dsp:cNvPr id="0" name=""/>
        <dsp:cNvSpPr/>
      </dsp:nvSpPr>
      <dsp:spPr>
        <a:xfrm>
          <a:off x="0" y="3154038"/>
          <a:ext cx="4648200" cy="2100553"/>
        </a:xfrm>
        <a:prstGeom prst="roundRect">
          <a:avLst>
            <a:gd name="adj" fmla="val 10000"/>
          </a:avLst>
        </a:prstGeom>
        <a:solidFill>
          <a:schemeClr val="accent5">
            <a:hueOff val="10364835"/>
            <a:satOff val="-11970"/>
            <a:lumOff val="-117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Each pair of serial points (x</a:t>
          </a:r>
          <a:r>
            <a:rPr lang="en-US" sz="2300" kern="1200" baseline="-25000" dirty="0" smtClean="0"/>
            <a:t>t-1</a:t>
          </a:r>
          <a:r>
            <a:rPr lang="en-US" sz="2300" kern="1200" dirty="0" smtClean="0"/>
            <a:t>, </a:t>
          </a:r>
          <a:r>
            <a:rPr lang="en-US" sz="2300" kern="1200" dirty="0" err="1" smtClean="0"/>
            <a:t>x</a:t>
          </a:r>
          <a:r>
            <a:rPr lang="en-US" sz="2300" kern="1200" baseline="-25000" dirty="0" err="1" smtClean="0"/>
            <a:t>t</a:t>
          </a:r>
          <a:r>
            <a:rPr lang="en-US" sz="2300" kern="1200" dirty="0" smtClean="0"/>
            <a:t>) in X</a:t>
          </a:r>
        </a:p>
        <a:p>
          <a:pPr lvl="0" algn="ctr" defTabSz="1022350">
            <a:lnSpc>
              <a:spcPct val="90000"/>
            </a:lnSpc>
            <a:spcBef>
              <a:spcPct val="0"/>
            </a:spcBef>
            <a:spcAft>
              <a:spcPct val="35000"/>
            </a:spcAft>
          </a:pPr>
          <a:r>
            <a:rPr lang="en-US" sz="2300" kern="1200" dirty="0" smtClean="0"/>
            <a:t>generates a single two dimensional phase space point.</a:t>
          </a:r>
          <a:endParaRPr lang="en-US" sz="2300" kern="1200" dirty="0"/>
        </a:p>
      </dsp:txBody>
      <dsp:txXfrm>
        <a:off x="61523" y="3215561"/>
        <a:ext cx="4525154" cy="197750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09BF5-61BE-4E70-A9F9-81A750C763BE}">
      <dsp:nvSpPr>
        <dsp:cNvPr id="0" name=""/>
        <dsp:cNvSpPr/>
      </dsp:nvSpPr>
      <dsp:spPr>
        <a:xfrm>
          <a:off x="32597" y="3440"/>
          <a:ext cx="4887804" cy="2252767"/>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Extend the two dimensional phase space an extra dimension using the event</a:t>
          </a:r>
        </a:p>
        <a:p>
          <a:pPr lvl="0" algn="ctr" defTabSz="1066800">
            <a:lnSpc>
              <a:spcPct val="90000"/>
            </a:lnSpc>
            <a:spcBef>
              <a:spcPct val="0"/>
            </a:spcBef>
            <a:spcAft>
              <a:spcPct val="35000"/>
            </a:spcAft>
          </a:pPr>
          <a:r>
            <a:rPr lang="en-US" sz="2400" kern="1200" dirty="0" smtClean="0"/>
            <a:t>characterization function g(·)</a:t>
          </a:r>
          <a:endParaRPr lang="en-US" sz="2400" kern="1200" dirty="0"/>
        </a:p>
      </dsp:txBody>
      <dsp:txXfrm>
        <a:off x="98578" y="69421"/>
        <a:ext cx="4755842" cy="2120805"/>
      </dsp:txXfrm>
    </dsp:sp>
    <dsp:sp modelId="{952EB1F2-B094-43A3-941A-3D0E721A2445}">
      <dsp:nvSpPr>
        <dsp:cNvPr id="0" name=""/>
        <dsp:cNvSpPr/>
      </dsp:nvSpPr>
      <dsp:spPr>
        <a:xfrm rot="5400000">
          <a:off x="2054106" y="2312527"/>
          <a:ext cx="844787" cy="1013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172376" y="2397006"/>
        <a:ext cx="608247" cy="591351"/>
      </dsp:txXfrm>
    </dsp:sp>
    <dsp:sp modelId="{020D353A-92E6-49E0-A5F6-0C03EA3BC69A}">
      <dsp:nvSpPr>
        <dsp:cNvPr id="0" name=""/>
        <dsp:cNvSpPr/>
      </dsp:nvSpPr>
      <dsp:spPr>
        <a:xfrm>
          <a:off x="0" y="3382591"/>
          <a:ext cx="4953000" cy="2252767"/>
        </a:xfrm>
        <a:prstGeom prst="roundRect">
          <a:avLst>
            <a:gd name="adj" fmla="val 10000"/>
          </a:avLst>
        </a:prstGeom>
        <a:solidFill>
          <a:schemeClr val="accent5">
            <a:hueOff val="10364835"/>
            <a:satOff val="-11970"/>
            <a:lumOff val="-117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The vertical axis represents the </a:t>
          </a:r>
          <a:r>
            <a:rPr lang="en-US" sz="2400" kern="1200" dirty="0" err="1" smtClean="0"/>
            <a:t>eventness</a:t>
          </a:r>
          <a:endParaRPr lang="en-US" sz="2400" kern="1200" dirty="0" smtClean="0"/>
        </a:p>
        <a:p>
          <a:pPr lvl="0" algn="ctr" defTabSz="1066800">
            <a:lnSpc>
              <a:spcPct val="90000"/>
            </a:lnSpc>
            <a:spcBef>
              <a:spcPct val="0"/>
            </a:spcBef>
            <a:spcAft>
              <a:spcPct val="35000"/>
            </a:spcAft>
          </a:pPr>
          <a:r>
            <a:rPr lang="en-US" sz="2400" kern="1200" dirty="0" smtClean="0"/>
            <a:t>associated with a single phase space point (x</a:t>
          </a:r>
          <a:r>
            <a:rPr lang="en-US" sz="2400" kern="1200" baseline="-25000" dirty="0" smtClean="0"/>
            <a:t>t-1</a:t>
          </a:r>
          <a:r>
            <a:rPr lang="en-US" sz="2400" kern="1200" dirty="0" smtClean="0"/>
            <a:t>, </a:t>
          </a:r>
          <a:r>
            <a:rPr lang="en-US" sz="2400" kern="1200" dirty="0" err="1" smtClean="0"/>
            <a:t>x</a:t>
          </a:r>
          <a:r>
            <a:rPr lang="en-US" sz="2400" kern="1200" baseline="-25000" dirty="0" err="1" smtClean="0"/>
            <a:t>t</a:t>
          </a:r>
          <a:r>
            <a:rPr lang="en-US" sz="2400" kern="1200" dirty="0" smtClean="0"/>
            <a:t>) .</a:t>
          </a:r>
          <a:endParaRPr lang="en-US" sz="2400" kern="1200" dirty="0"/>
        </a:p>
      </dsp:txBody>
      <dsp:txXfrm>
        <a:off x="65981" y="3448572"/>
        <a:ext cx="4821038" cy="212080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109BF5-61BE-4E70-A9F9-81A750C763BE}">
      <dsp:nvSpPr>
        <dsp:cNvPr id="0" name=""/>
        <dsp:cNvSpPr/>
      </dsp:nvSpPr>
      <dsp:spPr>
        <a:xfrm>
          <a:off x="34102" y="2753"/>
          <a:ext cx="5113395" cy="1408323"/>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 genetic algorithm ‘searches’ the augmented phase space for the optimal pattern cluster.</a:t>
          </a:r>
          <a:endParaRPr lang="en-US" sz="1800" kern="1200" dirty="0"/>
        </a:p>
      </dsp:txBody>
      <dsp:txXfrm>
        <a:off x="75350" y="44001"/>
        <a:ext cx="5030899" cy="1325827"/>
      </dsp:txXfrm>
    </dsp:sp>
    <dsp:sp modelId="{952EB1F2-B094-43A3-941A-3D0E721A2445}">
      <dsp:nvSpPr>
        <dsp:cNvPr id="0" name=""/>
        <dsp:cNvSpPr/>
      </dsp:nvSpPr>
      <dsp:spPr>
        <a:xfrm rot="5400000">
          <a:off x="2326739" y="1446284"/>
          <a:ext cx="528121" cy="633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2400676" y="1499096"/>
        <a:ext cx="380247" cy="369685"/>
      </dsp:txXfrm>
    </dsp:sp>
    <dsp:sp modelId="{020D353A-92E6-49E0-A5F6-0C03EA3BC69A}">
      <dsp:nvSpPr>
        <dsp:cNvPr id="0" name=""/>
        <dsp:cNvSpPr/>
      </dsp:nvSpPr>
      <dsp:spPr>
        <a:xfrm>
          <a:off x="0" y="2115238"/>
          <a:ext cx="5181600" cy="1408323"/>
        </a:xfrm>
        <a:prstGeom prst="roundRect">
          <a:avLst>
            <a:gd name="adj" fmla="val 10000"/>
          </a:avLst>
        </a:prstGeom>
        <a:solidFill>
          <a:schemeClr val="accent5">
            <a:hueOff val="5182418"/>
            <a:satOff val="-5985"/>
            <a:lumOff val="-58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 cluster P has a centre defined by a temporal pattern p</a:t>
          </a:r>
        </a:p>
        <a:p>
          <a:pPr lvl="0" algn="ctr" defTabSz="800100">
            <a:lnSpc>
              <a:spcPct val="90000"/>
            </a:lnSpc>
            <a:spcBef>
              <a:spcPct val="0"/>
            </a:spcBef>
            <a:spcAft>
              <a:spcPct val="35000"/>
            </a:spcAft>
          </a:pPr>
          <a:r>
            <a:rPr lang="en-US" sz="1800" kern="1200" dirty="0" smtClean="0"/>
            <a:t>and a radius </a:t>
          </a:r>
          <a:r>
            <a:rPr lang="en-US" sz="1800" i="1" kern="1200" dirty="0" smtClean="0"/>
            <a:t>d</a:t>
          </a:r>
          <a:r>
            <a:rPr lang="en-US" sz="1800" kern="1200" dirty="0" smtClean="0"/>
            <a:t>.</a:t>
          </a:r>
          <a:endParaRPr lang="en-US" sz="1800" kern="1200" dirty="0"/>
        </a:p>
      </dsp:txBody>
      <dsp:txXfrm>
        <a:off x="41248" y="2156486"/>
        <a:ext cx="5099104" cy="1325827"/>
      </dsp:txXfrm>
    </dsp:sp>
    <dsp:sp modelId="{063B2E4E-533A-4ECD-A356-5F283D7F6FD9}">
      <dsp:nvSpPr>
        <dsp:cNvPr id="0" name=""/>
        <dsp:cNvSpPr/>
      </dsp:nvSpPr>
      <dsp:spPr>
        <a:xfrm rot="5400000">
          <a:off x="2326739" y="3558769"/>
          <a:ext cx="528121" cy="633745"/>
        </a:xfrm>
        <a:prstGeom prst="rightArrow">
          <a:avLst>
            <a:gd name="adj1" fmla="val 60000"/>
            <a:gd name="adj2" fmla="val 50000"/>
          </a:avLst>
        </a:prstGeom>
        <a:solidFill>
          <a:schemeClr val="accent5">
            <a:hueOff val="10364835"/>
            <a:satOff val="-11970"/>
            <a:lumOff val="-11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2400676" y="3611581"/>
        <a:ext cx="380247" cy="369685"/>
      </dsp:txXfrm>
    </dsp:sp>
    <dsp:sp modelId="{26689E4D-194B-4C35-9ADE-E4496D8F8A6C}">
      <dsp:nvSpPr>
        <dsp:cNvPr id="0" name=""/>
        <dsp:cNvSpPr/>
      </dsp:nvSpPr>
      <dsp:spPr>
        <a:xfrm>
          <a:off x="11221" y="4227723"/>
          <a:ext cx="5159156" cy="1408323"/>
        </a:xfrm>
        <a:prstGeom prst="roundRect">
          <a:avLst>
            <a:gd name="adj" fmla="val 10000"/>
          </a:avLst>
        </a:prstGeom>
        <a:solidFill>
          <a:schemeClr val="accent5">
            <a:hueOff val="10364835"/>
            <a:satOff val="-11970"/>
            <a:lumOff val="-117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We also determine the parameters for the genetic algorithm prior to executing.</a:t>
          </a:r>
          <a:endParaRPr lang="en-US" sz="1800" kern="1200" dirty="0"/>
        </a:p>
      </dsp:txBody>
      <dsp:txXfrm>
        <a:off x="52469" y="4268971"/>
        <a:ext cx="5076660" cy="132582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AAF49-95A8-4C04-882F-9054D420E68A}">
      <dsp:nvSpPr>
        <dsp:cNvPr id="0" name=""/>
        <dsp:cNvSpPr/>
      </dsp:nvSpPr>
      <dsp:spPr>
        <a:xfrm>
          <a:off x="1798796" y="278606"/>
          <a:ext cx="5529262" cy="192024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88FE2E-15D2-4EE8-9506-17DE41EA53A9}">
      <dsp:nvSpPr>
        <dsp:cNvPr id="0" name=""/>
        <dsp:cNvSpPr/>
      </dsp:nvSpPr>
      <dsp:spPr>
        <a:xfrm>
          <a:off x="4036218" y="4980622"/>
          <a:ext cx="1071562" cy="685800"/>
        </a:xfrm>
        <a:prstGeom prst="downArrow">
          <a:avLst/>
        </a:prstGeom>
        <a:solidFill>
          <a:schemeClr val="accent2">
            <a:tint val="4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920A4D-CB2F-440F-A6F7-4A1EB0C8E908}">
      <dsp:nvSpPr>
        <dsp:cNvPr id="0" name=""/>
        <dsp:cNvSpPr/>
      </dsp:nvSpPr>
      <dsp:spPr>
        <a:xfrm>
          <a:off x="2000249" y="5529262"/>
          <a:ext cx="5143500" cy="128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7152" tIns="327152" rIns="327152" bIns="327152" numCol="1" spcCol="1270" anchor="ctr" anchorCtr="0">
          <a:noAutofit/>
        </a:bodyPr>
        <a:lstStyle/>
        <a:p>
          <a:pPr lvl="0" algn="ctr" defTabSz="2044700">
            <a:lnSpc>
              <a:spcPct val="90000"/>
            </a:lnSpc>
            <a:spcBef>
              <a:spcPct val="0"/>
            </a:spcBef>
            <a:spcAft>
              <a:spcPct val="35000"/>
            </a:spcAft>
          </a:pPr>
          <a:r>
            <a:rPr lang="en-US" sz="4600" kern="1200" dirty="0" smtClean="0"/>
            <a:t>TSDM Tool</a:t>
          </a:r>
          <a:endParaRPr lang="en-US" sz="4600" kern="1200" dirty="0"/>
        </a:p>
      </dsp:txBody>
      <dsp:txXfrm>
        <a:off x="2000249" y="5529262"/>
        <a:ext cx="5143500" cy="1285875"/>
      </dsp:txXfrm>
    </dsp:sp>
    <dsp:sp modelId="{1A71F9ED-8186-4789-B30E-2F9AA5135BF3}">
      <dsp:nvSpPr>
        <dsp:cNvPr id="0" name=""/>
        <dsp:cNvSpPr/>
      </dsp:nvSpPr>
      <dsp:spPr>
        <a:xfrm>
          <a:off x="3809047" y="2347150"/>
          <a:ext cx="1928812" cy="1928812"/>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t>Model </a:t>
          </a:r>
          <a:br>
            <a:rPr lang="en-US" sz="3200" kern="1200" dirty="0" smtClean="0"/>
          </a:br>
          <a:r>
            <a:rPr lang="en-US" sz="3200" kern="1200" dirty="0" smtClean="0"/>
            <a:t/>
          </a:r>
          <a:br>
            <a:rPr lang="en-US" sz="3200" kern="1200" dirty="0" smtClean="0"/>
          </a:br>
          <a:r>
            <a:rPr lang="en-US" sz="1800" kern="1200" dirty="0" smtClean="0"/>
            <a:t>Beans</a:t>
          </a:r>
          <a:endParaRPr lang="en-US" sz="3200" kern="1200" dirty="0"/>
        </a:p>
      </dsp:txBody>
      <dsp:txXfrm>
        <a:off x="4091515" y="2629618"/>
        <a:ext cx="1363876" cy="1363876"/>
      </dsp:txXfrm>
    </dsp:sp>
    <dsp:sp modelId="{95B7218E-B706-4583-845C-446BAC8E369A}">
      <dsp:nvSpPr>
        <dsp:cNvPr id="0" name=""/>
        <dsp:cNvSpPr/>
      </dsp:nvSpPr>
      <dsp:spPr>
        <a:xfrm>
          <a:off x="2428874" y="900112"/>
          <a:ext cx="1928812" cy="1928812"/>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dirty="0" smtClean="0"/>
        </a:p>
        <a:p>
          <a:pPr lvl="0" algn="ctr" defTabSz="1422400">
            <a:lnSpc>
              <a:spcPct val="90000"/>
            </a:lnSpc>
            <a:spcBef>
              <a:spcPct val="0"/>
            </a:spcBef>
            <a:spcAft>
              <a:spcPct val="35000"/>
            </a:spcAft>
          </a:pPr>
          <a:r>
            <a:rPr lang="en-US" sz="2000" kern="1200" dirty="0" smtClean="0"/>
            <a:t>Controller</a:t>
          </a:r>
          <a:endParaRPr lang="en-US" sz="1400" kern="1200" dirty="0" smtClean="0"/>
        </a:p>
        <a:p>
          <a:pPr lvl="0" algn="ctr" defTabSz="1422400">
            <a:lnSpc>
              <a:spcPct val="90000"/>
            </a:lnSpc>
            <a:spcBef>
              <a:spcPct val="0"/>
            </a:spcBef>
            <a:spcAft>
              <a:spcPct val="35000"/>
            </a:spcAft>
          </a:pPr>
          <a:endParaRPr lang="en-US" sz="1900" kern="1200" dirty="0" smtClean="0"/>
        </a:p>
        <a:p>
          <a:pPr lvl="0" algn="ctr" defTabSz="1422400">
            <a:lnSpc>
              <a:spcPct val="90000"/>
            </a:lnSpc>
            <a:spcBef>
              <a:spcPct val="0"/>
            </a:spcBef>
            <a:spcAft>
              <a:spcPct val="35000"/>
            </a:spcAft>
          </a:pPr>
          <a:r>
            <a:rPr lang="en-US" sz="1400" kern="1200" dirty="0" err="1" smtClean="0"/>
            <a:t>Servlets</a:t>
          </a:r>
          <a:endParaRPr lang="en-US" sz="1400" kern="1200" dirty="0" smtClean="0"/>
        </a:p>
        <a:p>
          <a:pPr lvl="0" algn="ctr" defTabSz="1422400">
            <a:lnSpc>
              <a:spcPct val="90000"/>
            </a:lnSpc>
            <a:spcBef>
              <a:spcPct val="0"/>
            </a:spcBef>
            <a:spcAft>
              <a:spcPct val="35000"/>
            </a:spcAft>
          </a:pPr>
          <a:endParaRPr lang="en-US" sz="1900" kern="1200" dirty="0"/>
        </a:p>
      </dsp:txBody>
      <dsp:txXfrm>
        <a:off x="2711342" y="1182580"/>
        <a:ext cx="1363876" cy="1363876"/>
      </dsp:txXfrm>
    </dsp:sp>
    <dsp:sp modelId="{CEC9501B-2449-45F3-A1AF-858DA8BF200B}">
      <dsp:nvSpPr>
        <dsp:cNvPr id="0" name=""/>
        <dsp:cNvSpPr/>
      </dsp:nvSpPr>
      <dsp:spPr>
        <a:xfrm>
          <a:off x="4400550" y="433768"/>
          <a:ext cx="1928812" cy="1928812"/>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4000" kern="1200" dirty="0" smtClean="0"/>
            <a:t>View</a:t>
          </a:r>
        </a:p>
        <a:p>
          <a:pPr lvl="0" algn="ctr" defTabSz="1778000">
            <a:lnSpc>
              <a:spcPct val="90000"/>
            </a:lnSpc>
            <a:spcBef>
              <a:spcPct val="0"/>
            </a:spcBef>
            <a:spcAft>
              <a:spcPct val="35000"/>
            </a:spcAft>
          </a:pPr>
          <a:r>
            <a:rPr lang="en-US" sz="1400" kern="1200" dirty="0" smtClean="0"/>
            <a:t>HTML, CSS, JS, </a:t>
          </a:r>
          <a:r>
            <a:rPr lang="en-US" sz="1400" kern="1200" dirty="0" err="1" smtClean="0"/>
            <a:t>jQuery</a:t>
          </a:r>
          <a:r>
            <a:rPr lang="en-US" sz="1400" kern="1200" dirty="0" smtClean="0"/>
            <a:t>(UI), JSP, AJAX, Google Charts API</a:t>
          </a:r>
          <a:endParaRPr lang="en-US" sz="1400" kern="1200" dirty="0"/>
        </a:p>
      </dsp:txBody>
      <dsp:txXfrm>
        <a:off x="4683018" y="716236"/>
        <a:ext cx="1363876" cy="1363876"/>
      </dsp:txXfrm>
    </dsp:sp>
    <dsp:sp modelId="{23206FF0-697C-4096-B08E-5365B5CFE081}">
      <dsp:nvSpPr>
        <dsp:cNvPr id="0" name=""/>
        <dsp:cNvSpPr/>
      </dsp:nvSpPr>
      <dsp:spPr>
        <a:xfrm>
          <a:off x="1571624" y="42862"/>
          <a:ext cx="6000750" cy="480060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D0C42-68D3-4F5C-B4A0-9BED78C55AD7}">
      <dsp:nvSpPr>
        <dsp:cNvPr id="0" name=""/>
        <dsp:cNvSpPr/>
      </dsp:nvSpPr>
      <dsp:spPr>
        <a:xfrm>
          <a:off x="0" y="0"/>
          <a:ext cx="4724399" cy="50995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 </a:t>
          </a:r>
          <a:r>
            <a:rPr lang="en-US" sz="2400" kern="1200" dirty="0" err="1" smtClean="0"/>
            <a:t>org.ck.sample</a:t>
          </a:r>
          <a:endParaRPr lang="en-US" sz="2400" kern="1200" dirty="0"/>
        </a:p>
      </dsp:txBody>
      <dsp:txXfrm>
        <a:off x="995875" y="0"/>
        <a:ext cx="3728524" cy="509950"/>
      </dsp:txXfrm>
    </dsp:sp>
    <dsp:sp modelId="{532F1C2B-F03A-4010-921F-2ADAFED342F0}">
      <dsp:nvSpPr>
        <dsp:cNvPr id="0" name=""/>
        <dsp:cNvSpPr/>
      </dsp:nvSpPr>
      <dsp:spPr>
        <a:xfrm>
          <a:off x="50995" y="50995"/>
          <a:ext cx="944880" cy="407960"/>
        </a:xfrm>
        <a:prstGeom prst="roundRect">
          <a:avLst>
            <a:gd name="adj" fmla="val 10000"/>
          </a:avLst>
        </a:prstGeom>
        <a:blipFill rotWithShape="0">
          <a:blip xmlns:r="http://schemas.openxmlformats.org/officeDocument/2006/relationships" r:embed="rId1"/>
          <a:stretch>
            <a:fillRect/>
          </a:stretch>
        </a:blip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0BE98A-6A40-4674-ACB4-8EFFDCACA994}">
      <dsp:nvSpPr>
        <dsp:cNvPr id="0" name=""/>
        <dsp:cNvSpPr/>
      </dsp:nvSpPr>
      <dsp:spPr>
        <a:xfrm>
          <a:off x="0" y="560945"/>
          <a:ext cx="4724399" cy="50995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err="1" smtClean="0"/>
            <a:t>org.ck.smoother</a:t>
          </a:r>
          <a:endParaRPr lang="en-US" sz="2400" kern="1200" dirty="0"/>
        </a:p>
      </dsp:txBody>
      <dsp:txXfrm>
        <a:off x="995875" y="560945"/>
        <a:ext cx="3728524" cy="509950"/>
      </dsp:txXfrm>
    </dsp:sp>
    <dsp:sp modelId="{2804CEDF-A9FC-48FC-9DC0-6379F4B1F998}">
      <dsp:nvSpPr>
        <dsp:cNvPr id="0" name=""/>
        <dsp:cNvSpPr/>
      </dsp:nvSpPr>
      <dsp:spPr>
        <a:xfrm>
          <a:off x="50995" y="611940"/>
          <a:ext cx="944880" cy="407960"/>
        </a:xfrm>
        <a:prstGeom prst="roundRect">
          <a:avLst>
            <a:gd name="adj" fmla="val 10000"/>
          </a:avLst>
        </a:prstGeom>
        <a:blipFill rotWithShape="0">
          <a:blip xmlns:r="http://schemas.openxmlformats.org/officeDocument/2006/relationships" r:embed="rId2"/>
          <a:stretch>
            <a:fillRect/>
          </a:stretch>
        </a:blip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E9AB83-05A0-421F-B7FE-6E1FD8469AC0}">
      <dsp:nvSpPr>
        <dsp:cNvPr id="0" name=""/>
        <dsp:cNvSpPr/>
      </dsp:nvSpPr>
      <dsp:spPr>
        <a:xfrm>
          <a:off x="0" y="1121890"/>
          <a:ext cx="4724399" cy="50995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err="1" smtClean="0"/>
            <a:t>org.ck.similarity</a:t>
          </a:r>
          <a:endParaRPr lang="en-US" sz="2400" kern="1200" dirty="0"/>
        </a:p>
      </dsp:txBody>
      <dsp:txXfrm>
        <a:off x="995875" y="1121890"/>
        <a:ext cx="3728524" cy="509950"/>
      </dsp:txXfrm>
    </dsp:sp>
    <dsp:sp modelId="{7FBD9882-253F-49E6-A70E-9A70727D12B9}">
      <dsp:nvSpPr>
        <dsp:cNvPr id="0" name=""/>
        <dsp:cNvSpPr/>
      </dsp:nvSpPr>
      <dsp:spPr>
        <a:xfrm>
          <a:off x="50995" y="1172885"/>
          <a:ext cx="944880" cy="407960"/>
        </a:xfrm>
        <a:prstGeom prst="roundRect">
          <a:avLst>
            <a:gd name="adj" fmla="val 10000"/>
          </a:avLst>
        </a:prstGeom>
        <a:blipFill rotWithShape="0">
          <a:blip xmlns:r="http://schemas.openxmlformats.org/officeDocument/2006/relationships" r:embed="rId3"/>
          <a:stretch>
            <a:fillRect/>
          </a:stretch>
        </a:blip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69E418-D3C6-4DE6-A854-D78170FA46FF}">
      <dsp:nvSpPr>
        <dsp:cNvPr id="0" name=""/>
        <dsp:cNvSpPr/>
      </dsp:nvSpPr>
      <dsp:spPr>
        <a:xfrm>
          <a:off x="0" y="1682835"/>
          <a:ext cx="4724399" cy="50995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err="1" smtClean="0"/>
            <a:t>org.ck.forecaster.nn</a:t>
          </a:r>
          <a:endParaRPr lang="en-US" sz="2400" kern="1200" dirty="0"/>
        </a:p>
      </dsp:txBody>
      <dsp:txXfrm>
        <a:off x="995875" y="1682835"/>
        <a:ext cx="3728524" cy="509950"/>
      </dsp:txXfrm>
    </dsp:sp>
    <dsp:sp modelId="{7373E917-5536-4DFD-9562-80E47365244A}">
      <dsp:nvSpPr>
        <dsp:cNvPr id="0" name=""/>
        <dsp:cNvSpPr/>
      </dsp:nvSpPr>
      <dsp:spPr>
        <a:xfrm>
          <a:off x="50995" y="1733830"/>
          <a:ext cx="944880" cy="407960"/>
        </a:xfrm>
        <a:prstGeom prst="roundRect">
          <a:avLst>
            <a:gd name="adj" fmla="val 10000"/>
          </a:avLst>
        </a:prstGeom>
        <a:blipFill rotWithShape="0">
          <a:blip xmlns:r="http://schemas.openxmlformats.org/officeDocument/2006/relationships" r:embed="rId4"/>
          <a:stretch>
            <a:fillRect/>
          </a:stretch>
        </a:blip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CEB555-FB32-4C31-9F3A-F45E7C1D1368}">
      <dsp:nvSpPr>
        <dsp:cNvPr id="0" name=""/>
        <dsp:cNvSpPr/>
      </dsp:nvSpPr>
      <dsp:spPr>
        <a:xfrm>
          <a:off x="0" y="2243781"/>
          <a:ext cx="4724399" cy="50995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err="1" smtClean="0"/>
            <a:t>org.ck.anomalifinder</a:t>
          </a:r>
          <a:endParaRPr lang="en-US" sz="2400" kern="1200" dirty="0"/>
        </a:p>
      </dsp:txBody>
      <dsp:txXfrm>
        <a:off x="995875" y="2243781"/>
        <a:ext cx="3728524" cy="509950"/>
      </dsp:txXfrm>
    </dsp:sp>
    <dsp:sp modelId="{3D4B01CA-E246-40A7-9AAA-1232AAFAB365}">
      <dsp:nvSpPr>
        <dsp:cNvPr id="0" name=""/>
        <dsp:cNvSpPr/>
      </dsp:nvSpPr>
      <dsp:spPr>
        <a:xfrm>
          <a:off x="50995" y="2294776"/>
          <a:ext cx="944880" cy="407960"/>
        </a:xfrm>
        <a:prstGeom prst="roundRect">
          <a:avLst>
            <a:gd name="adj" fmla="val 10000"/>
          </a:avLst>
        </a:prstGeom>
        <a:blipFill rotWithShape="0">
          <a:blip xmlns:r="http://schemas.openxmlformats.org/officeDocument/2006/relationships" r:embed="rId5"/>
          <a:stretch>
            <a:fillRect/>
          </a:stretch>
        </a:blip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E4525A-4208-4B8E-9D16-4173D290C64E}">
      <dsp:nvSpPr>
        <dsp:cNvPr id="0" name=""/>
        <dsp:cNvSpPr/>
      </dsp:nvSpPr>
      <dsp:spPr>
        <a:xfrm>
          <a:off x="0" y="2804726"/>
          <a:ext cx="4724399" cy="50995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err="1" smtClean="0"/>
            <a:t>org.ck.tsdm</a:t>
          </a:r>
          <a:endParaRPr lang="en-US" sz="2400" kern="1200" dirty="0"/>
        </a:p>
      </dsp:txBody>
      <dsp:txXfrm>
        <a:off x="995875" y="2804726"/>
        <a:ext cx="3728524" cy="509950"/>
      </dsp:txXfrm>
    </dsp:sp>
    <dsp:sp modelId="{E74DEE98-E425-4041-928A-176A48BB87C9}">
      <dsp:nvSpPr>
        <dsp:cNvPr id="0" name=""/>
        <dsp:cNvSpPr/>
      </dsp:nvSpPr>
      <dsp:spPr>
        <a:xfrm>
          <a:off x="50995" y="2855721"/>
          <a:ext cx="944880" cy="407960"/>
        </a:xfrm>
        <a:prstGeom prst="roundRect">
          <a:avLst>
            <a:gd name="adj" fmla="val 10000"/>
          </a:avLst>
        </a:prstGeom>
        <a:blipFill rotWithShape="0">
          <a:blip xmlns:r="http://schemas.openxmlformats.org/officeDocument/2006/relationships" r:embed="rId6"/>
          <a:stretch>
            <a:fillRect/>
          </a:stretch>
        </a:blip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069DD6-2DD0-45AB-816D-AFC830F2AA9C}">
      <dsp:nvSpPr>
        <dsp:cNvPr id="0" name=""/>
        <dsp:cNvSpPr/>
      </dsp:nvSpPr>
      <dsp:spPr>
        <a:xfrm>
          <a:off x="0" y="3365671"/>
          <a:ext cx="4724399" cy="50995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org.ck.tsdm.ga</a:t>
          </a:r>
          <a:endParaRPr lang="en-US" sz="2400" kern="1200" dirty="0"/>
        </a:p>
      </dsp:txBody>
      <dsp:txXfrm>
        <a:off x="995875" y="3365671"/>
        <a:ext cx="3728524" cy="509950"/>
      </dsp:txXfrm>
    </dsp:sp>
    <dsp:sp modelId="{F1B34388-1E92-488D-875E-E6A606FB77FF}">
      <dsp:nvSpPr>
        <dsp:cNvPr id="0" name=""/>
        <dsp:cNvSpPr/>
      </dsp:nvSpPr>
      <dsp:spPr>
        <a:xfrm>
          <a:off x="50995" y="3416666"/>
          <a:ext cx="944880" cy="407960"/>
        </a:xfrm>
        <a:prstGeom prst="roundRect">
          <a:avLst>
            <a:gd name="adj" fmla="val 10000"/>
          </a:avLst>
        </a:prstGeom>
        <a:blipFill rotWithShape="0">
          <a:blip xmlns:r="http://schemas.openxmlformats.org/officeDocument/2006/relationships" r:embed="rId7"/>
          <a:stretch>
            <a:fillRect/>
          </a:stretch>
        </a:blip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B1CE1A-7A31-49C8-B74C-638DCD20D337}">
      <dsp:nvSpPr>
        <dsp:cNvPr id="0" name=""/>
        <dsp:cNvSpPr/>
      </dsp:nvSpPr>
      <dsp:spPr>
        <a:xfrm>
          <a:off x="0" y="3926617"/>
          <a:ext cx="4724399" cy="50995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err="1" smtClean="0"/>
            <a:t>org.ck.beans</a:t>
          </a:r>
          <a:endParaRPr lang="en-US" sz="2400" kern="1200" dirty="0"/>
        </a:p>
      </dsp:txBody>
      <dsp:txXfrm>
        <a:off x="995875" y="3926617"/>
        <a:ext cx="3728524" cy="509950"/>
      </dsp:txXfrm>
    </dsp:sp>
    <dsp:sp modelId="{B658103B-0622-4D2D-95AC-5D206DBA3BF8}">
      <dsp:nvSpPr>
        <dsp:cNvPr id="0" name=""/>
        <dsp:cNvSpPr/>
      </dsp:nvSpPr>
      <dsp:spPr>
        <a:xfrm>
          <a:off x="50995" y="3977612"/>
          <a:ext cx="944880" cy="407960"/>
        </a:xfrm>
        <a:prstGeom prst="roundRect">
          <a:avLst>
            <a:gd name="adj" fmla="val 10000"/>
          </a:avLst>
        </a:prstGeom>
        <a:blipFill rotWithShape="0">
          <a:blip xmlns:r="http://schemas.openxmlformats.org/officeDocument/2006/relationships" r:embed="rId8"/>
          <a:stretch>
            <a:fillRect/>
          </a:stretch>
        </a:blip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7BB7F8-11E0-4CAC-9C8F-F5578AE7CFB7}">
      <dsp:nvSpPr>
        <dsp:cNvPr id="0" name=""/>
        <dsp:cNvSpPr/>
      </dsp:nvSpPr>
      <dsp:spPr>
        <a:xfrm>
          <a:off x="0" y="4487562"/>
          <a:ext cx="4724399" cy="50995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err="1" smtClean="0"/>
            <a:t>org.ck.servlets</a:t>
          </a:r>
          <a:endParaRPr lang="en-US" sz="2400" kern="1200" dirty="0"/>
        </a:p>
      </dsp:txBody>
      <dsp:txXfrm>
        <a:off x="995875" y="4487562"/>
        <a:ext cx="3728524" cy="509950"/>
      </dsp:txXfrm>
    </dsp:sp>
    <dsp:sp modelId="{6FB54A40-E194-41D8-8AC5-F21C741FFF64}">
      <dsp:nvSpPr>
        <dsp:cNvPr id="0" name=""/>
        <dsp:cNvSpPr/>
      </dsp:nvSpPr>
      <dsp:spPr>
        <a:xfrm>
          <a:off x="50995" y="4538557"/>
          <a:ext cx="944880" cy="407960"/>
        </a:xfrm>
        <a:prstGeom prst="roundRect">
          <a:avLst>
            <a:gd name="adj" fmla="val 10000"/>
          </a:avLst>
        </a:prstGeom>
        <a:blipFill rotWithShape="0">
          <a:blip xmlns:r="http://schemas.openxmlformats.org/officeDocument/2006/relationships" r:embed="rId9"/>
          <a:stretch>
            <a:fillRect/>
          </a:stretch>
        </a:blip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7682DCD-54DD-4FBF-99FF-1D3820623F81}">
      <dsp:nvSpPr>
        <dsp:cNvPr id="0" name=""/>
        <dsp:cNvSpPr/>
      </dsp:nvSpPr>
      <dsp:spPr>
        <a:xfrm>
          <a:off x="0" y="5048507"/>
          <a:ext cx="4724399" cy="509950"/>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smtClean="0"/>
            <a:t>org.ck.gui</a:t>
          </a:r>
          <a:endParaRPr lang="en-US" sz="2400" kern="1200" dirty="0"/>
        </a:p>
      </dsp:txBody>
      <dsp:txXfrm>
        <a:off x="995875" y="5048507"/>
        <a:ext cx="3728524" cy="509950"/>
      </dsp:txXfrm>
    </dsp:sp>
    <dsp:sp modelId="{9A750FBF-0F45-4195-9700-C7DA95038C64}">
      <dsp:nvSpPr>
        <dsp:cNvPr id="0" name=""/>
        <dsp:cNvSpPr/>
      </dsp:nvSpPr>
      <dsp:spPr>
        <a:xfrm>
          <a:off x="50995" y="5099502"/>
          <a:ext cx="944880" cy="407960"/>
        </a:xfrm>
        <a:prstGeom prst="roundRect">
          <a:avLst>
            <a:gd name="adj" fmla="val 10000"/>
          </a:avLst>
        </a:prstGeom>
        <a:blipFill rotWithShape="0">
          <a:blip xmlns:r="http://schemas.openxmlformats.org/officeDocument/2006/relationships" r:embed="rId10"/>
          <a:stretch>
            <a:fillRect/>
          </a:stretch>
        </a:blip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80CA4-3A6B-4D99-AF30-0754E619C08F}">
      <dsp:nvSpPr>
        <dsp:cNvPr id="0" name=""/>
        <dsp:cNvSpPr/>
      </dsp:nvSpPr>
      <dsp:spPr>
        <a:xfrm>
          <a:off x="0" y="504824"/>
          <a:ext cx="2857499" cy="1714500"/>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smtClean="0"/>
            <a:t>Shidlaghatta</a:t>
          </a:r>
          <a:endParaRPr lang="en-US" sz="2800" kern="1200" dirty="0" smtClean="0"/>
        </a:p>
      </dsp:txBody>
      <dsp:txXfrm>
        <a:off x="0" y="504824"/>
        <a:ext cx="2857499" cy="1714500"/>
      </dsp:txXfrm>
    </dsp:sp>
    <dsp:sp modelId="{A31985EF-683A-4C31-8B70-676FFC6C6FFB}">
      <dsp:nvSpPr>
        <dsp:cNvPr id="0" name=""/>
        <dsp:cNvSpPr/>
      </dsp:nvSpPr>
      <dsp:spPr>
        <a:xfrm>
          <a:off x="3143250" y="504824"/>
          <a:ext cx="2857499" cy="1714500"/>
        </a:xfrm>
        <a:prstGeom prst="rect">
          <a:avLst/>
        </a:prstGeom>
        <a:solidFill>
          <a:schemeClr val="accent2">
            <a:hueOff val="2374323"/>
            <a:satOff val="-15544"/>
            <a:lumOff val="341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smtClean="0"/>
            <a:t>Bagepalli</a:t>
          </a:r>
          <a:endParaRPr lang="en-US" sz="2800" kern="1200" dirty="0" smtClean="0"/>
        </a:p>
      </dsp:txBody>
      <dsp:txXfrm>
        <a:off x="3143250" y="504824"/>
        <a:ext cx="2857499" cy="1714500"/>
      </dsp:txXfrm>
    </dsp:sp>
    <dsp:sp modelId="{2F92F961-E795-48A9-B933-94DD47D3953E}">
      <dsp:nvSpPr>
        <dsp:cNvPr id="0" name=""/>
        <dsp:cNvSpPr/>
      </dsp:nvSpPr>
      <dsp:spPr>
        <a:xfrm>
          <a:off x="6286500" y="504824"/>
          <a:ext cx="2857499" cy="1714500"/>
        </a:xfrm>
        <a:prstGeom prst="rect">
          <a:avLst/>
        </a:prstGeom>
        <a:solidFill>
          <a:schemeClr val="accent2">
            <a:hueOff val="4748646"/>
            <a:satOff val="-31088"/>
            <a:lumOff val="6822"/>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smtClean="0"/>
            <a:t>Chikkaballapura</a:t>
          </a:r>
          <a:endParaRPr lang="en-US" sz="2800" kern="1200" dirty="0" smtClean="0"/>
        </a:p>
      </dsp:txBody>
      <dsp:txXfrm>
        <a:off x="6286500" y="504824"/>
        <a:ext cx="2857499" cy="1714500"/>
      </dsp:txXfrm>
    </dsp:sp>
    <dsp:sp modelId="{D921CD7E-95C4-4387-AC1A-6DBF96A8267C}">
      <dsp:nvSpPr>
        <dsp:cNvPr id="0" name=""/>
        <dsp:cNvSpPr/>
      </dsp:nvSpPr>
      <dsp:spPr>
        <a:xfrm>
          <a:off x="0" y="2505075"/>
          <a:ext cx="2857499" cy="1714500"/>
        </a:xfrm>
        <a:prstGeom prst="rect">
          <a:avLst/>
        </a:prstGeom>
        <a:solidFill>
          <a:schemeClr val="accent2">
            <a:hueOff val="7122968"/>
            <a:satOff val="-46633"/>
            <a:lumOff val="1023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smtClean="0"/>
            <a:t>Gowribidanuru</a:t>
          </a:r>
          <a:endParaRPr lang="en-US" sz="2800" kern="1200" dirty="0" smtClean="0"/>
        </a:p>
      </dsp:txBody>
      <dsp:txXfrm>
        <a:off x="0" y="2505075"/>
        <a:ext cx="2857499" cy="1714500"/>
      </dsp:txXfrm>
    </dsp:sp>
    <dsp:sp modelId="{EA0CDECB-ED50-4E43-8564-891B28A6D6BE}">
      <dsp:nvSpPr>
        <dsp:cNvPr id="0" name=""/>
        <dsp:cNvSpPr/>
      </dsp:nvSpPr>
      <dsp:spPr>
        <a:xfrm>
          <a:off x="3143250" y="2505074"/>
          <a:ext cx="2857499" cy="1714500"/>
        </a:xfrm>
        <a:prstGeom prst="rect">
          <a:avLst/>
        </a:prstGeom>
        <a:solidFill>
          <a:schemeClr val="accent2">
            <a:hueOff val="9497292"/>
            <a:satOff val="-62177"/>
            <a:lumOff val="1364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err="1" smtClean="0"/>
            <a:t>Gudibanda</a:t>
          </a:r>
          <a:endParaRPr lang="en-US" sz="2800" kern="1200" dirty="0" smtClean="0"/>
        </a:p>
      </dsp:txBody>
      <dsp:txXfrm>
        <a:off x="3143250" y="2505074"/>
        <a:ext cx="2857499" cy="1714500"/>
      </dsp:txXfrm>
    </dsp:sp>
    <dsp:sp modelId="{04EE393E-EB9C-4B6A-8D28-5B158103A9D7}">
      <dsp:nvSpPr>
        <dsp:cNvPr id="0" name=""/>
        <dsp:cNvSpPr/>
      </dsp:nvSpPr>
      <dsp:spPr>
        <a:xfrm>
          <a:off x="6286500" y="2505074"/>
          <a:ext cx="2857499" cy="1714500"/>
        </a:xfrm>
        <a:prstGeom prst="rect">
          <a:avLst/>
        </a:prstGeom>
        <a:solidFill>
          <a:schemeClr val="accent2">
            <a:hueOff val="11871614"/>
            <a:satOff val="-77721"/>
            <a:lumOff val="1705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smtClean="0"/>
            <a:t>Chintamani</a:t>
          </a:r>
          <a:endParaRPr lang="en-US" sz="2800" kern="1200" dirty="0" smtClean="0"/>
        </a:p>
      </dsp:txBody>
      <dsp:txXfrm>
        <a:off x="6286500" y="2505074"/>
        <a:ext cx="2857499" cy="1714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A40F9-5CEB-45F0-9EF6-74FB73883F37}">
      <dsp:nvSpPr>
        <dsp:cNvPr id="0" name=""/>
        <dsp:cNvSpPr/>
      </dsp:nvSpPr>
      <dsp:spPr>
        <a:xfrm>
          <a:off x="450" y="447675"/>
          <a:ext cx="5333098" cy="2094011"/>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 sz="2400" kern="1200" dirty="0" smtClean="0">
              <a:solidFill>
                <a:srgbClr val="FFFF00"/>
              </a:solidFill>
            </a:rPr>
            <a:t>Methods</a:t>
          </a:r>
          <a:r>
            <a:rPr lang="en" sz="2400" kern="1200" dirty="0" smtClean="0"/>
            <a:t> for analyzing time series data in order to </a:t>
          </a:r>
          <a:r>
            <a:rPr lang="en" sz="2400" kern="1200" dirty="0" smtClean="0">
              <a:solidFill>
                <a:srgbClr val="FFFF00"/>
              </a:solidFill>
            </a:rPr>
            <a:t>extract meaningful statistics and other characteristics</a:t>
          </a:r>
          <a:r>
            <a:rPr lang="en" sz="2400" kern="1200" dirty="0" smtClean="0"/>
            <a:t> of the data.</a:t>
          </a:r>
          <a:endParaRPr lang="en-US" sz="2400" kern="1200" dirty="0"/>
        </a:p>
      </dsp:txBody>
      <dsp:txXfrm>
        <a:off x="450" y="447675"/>
        <a:ext cx="5333098" cy="2094011"/>
      </dsp:txXfrm>
    </dsp:sp>
    <dsp:sp modelId="{27E2E9BA-9BDE-4537-9D62-AA321911A1D4}">
      <dsp:nvSpPr>
        <dsp:cNvPr id="0" name=""/>
        <dsp:cNvSpPr/>
      </dsp:nvSpPr>
      <dsp:spPr>
        <a:xfrm>
          <a:off x="10711" y="2890688"/>
          <a:ext cx="5312577" cy="2071836"/>
        </a:xfrm>
        <a:prstGeom prst="rect">
          <a:avLst/>
        </a:prstGeom>
        <a:solidFill>
          <a:schemeClr val="accent5">
            <a:hueOff val="10364835"/>
            <a:satOff val="-11970"/>
            <a:lumOff val="-117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 sz="2400" kern="1200" dirty="0" smtClean="0"/>
            <a:t>In the context of data mining, pattern recognition and machine learning time series analysis can be used for </a:t>
          </a:r>
          <a:r>
            <a:rPr lang="en" sz="2400" kern="1200" dirty="0" smtClean="0">
              <a:solidFill>
                <a:srgbClr val="FFFF00"/>
              </a:solidFill>
            </a:rPr>
            <a:t>clustering, classification, anomaly detection as well as forecasting.</a:t>
          </a:r>
          <a:endParaRPr lang="en-US" sz="2400" kern="1200" dirty="0">
            <a:solidFill>
              <a:srgbClr val="FFFF00"/>
            </a:solidFill>
          </a:endParaRPr>
        </a:p>
      </dsp:txBody>
      <dsp:txXfrm>
        <a:off x="10711" y="2890688"/>
        <a:ext cx="5312577" cy="20718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58AAC-AF5F-4046-A45D-13E443F7483A}">
      <dsp:nvSpPr>
        <dsp:cNvPr id="0" name=""/>
        <dsp:cNvSpPr/>
      </dsp:nvSpPr>
      <dsp:spPr>
        <a:xfrm>
          <a:off x="911" y="318064"/>
          <a:ext cx="3555131" cy="213307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smtClean="0"/>
            <a:t>SIMILARITY USING DTW AND SAX</a:t>
          </a:r>
          <a:endParaRPr lang="en-US" sz="3100" kern="1200"/>
        </a:p>
      </dsp:txBody>
      <dsp:txXfrm>
        <a:off x="911" y="318064"/>
        <a:ext cx="3555131" cy="2133079"/>
      </dsp:txXfrm>
    </dsp:sp>
    <dsp:sp modelId="{37DFF64E-DFD3-42E1-87DC-C3EA77CD4D53}">
      <dsp:nvSpPr>
        <dsp:cNvPr id="0" name=""/>
        <dsp:cNvSpPr/>
      </dsp:nvSpPr>
      <dsp:spPr>
        <a:xfrm>
          <a:off x="3911556" y="318064"/>
          <a:ext cx="3555131" cy="2133079"/>
        </a:xfrm>
        <a:prstGeom prst="rect">
          <a:avLst/>
        </a:prstGeom>
        <a:solidFill>
          <a:schemeClr val="accent2">
            <a:hueOff val="3957205"/>
            <a:satOff val="-25907"/>
            <a:lumOff val="568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smtClean="0"/>
            <a:t>ANOMALY USING CUSUM AND STATISTICAL APPROACH</a:t>
          </a:r>
          <a:endParaRPr lang="en-US" sz="3100" kern="1200" dirty="0" smtClean="0"/>
        </a:p>
      </dsp:txBody>
      <dsp:txXfrm>
        <a:off x="3911556" y="318064"/>
        <a:ext cx="3555131" cy="2133079"/>
      </dsp:txXfrm>
    </dsp:sp>
    <dsp:sp modelId="{630302E8-0FF4-424D-953F-4E86DC1527BC}">
      <dsp:nvSpPr>
        <dsp:cNvPr id="0" name=""/>
        <dsp:cNvSpPr/>
      </dsp:nvSpPr>
      <dsp:spPr>
        <a:xfrm>
          <a:off x="911" y="2806656"/>
          <a:ext cx="3555131" cy="2133079"/>
        </a:xfrm>
        <a:prstGeom prst="rect">
          <a:avLst/>
        </a:prstGeom>
        <a:solidFill>
          <a:schemeClr val="accent2">
            <a:hueOff val="7914410"/>
            <a:satOff val="-51814"/>
            <a:lumOff val="1137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smtClean="0"/>
            <a:t>PREDICTION USING MEA AND NARX NEURAL N/W</a:t>
          </a:r>
          <a:endParaRPr lang="en-US" sz="3100" kern="1200" dirty="0" smtClean="0"/>
        </a:p>
      </dsp:txBody>
      <dsp:txXfrm>
        <a:off x="911" y="2806656"/>
        <a:ext cx="3555131" cy="2133079"/>
      </dsp:txXfrm>
    </dsp:sp>
    <dsp:sp modelId="{06DC43D4-1766-4111-AD0E-DAA3BFBFC186}">
      <dsp:nvSpPr>
        <dsp:cNvPr id="0" name=""/>
        <dsp:cNvSpPr/>
      </dsp:nvSpPr>
      <dsp:spPr>
        <a:xfrm>
          <a:off x="3911556" y="2806656"/>
          <a:ext cx="3555131" cy="2133079"/>
        </a:xfrm>
        <a:prstGeom prst="rect">
          <a:avLst/>
        </a:prstGeom>
        <a:solidFill>
          <a:schemeClr val="accent2">
            <a:hueOff val="11871614"/>
            <a:satOff val="-77721"/>
            <a:lumOff val="1705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smtClean="0"/>
            <a:t>TEMPORAL PATTERN DETECTION</a:t>
          </a:r>
          <a:endParaRPr lang="en-IN" sz="3100" kern="1200" dirty="0"/>
        </a:p>
      </dsp:txBody>
      <dsp:txXfrm>
        <a:off x="3911556" y="2806656"/>
        <a:ext cx="3555131" cy="213307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38A8F-1B84-43D8-A489-F0B2BDCCE7CE}">
      <dsp:nvSpPr>
        <dsp:cNvPr id="0" name=""/>
        <dsp:cNvSpPr/>
      </dsp:nvSpPr>
      <dsp:spPr>
        <a:xfrm>
          <a:off x="1621535" y="0"/>
          <a:ext cx="2414016" cy="1341120"/>
        </a:xfrm>
        <a:prstGeom prst="roundRect">
          <a:avLst>
            <a:gd name="adj" fmla="val 10000"/>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Future Enhancements</a:t>
          </a:r>
          <a:endParaRPr lang="en-US" sz="2500" kern="1200" dirty="0"/>
        </a:p>
      </dsp:txBody>
      <dsp:txXfrm>
        <a:off x="1660815" y="39280"/>
        <a:ext cx="2335456" cy="1262560"/>
      </dsp:txXfrm>
    </dsp:sp>
    <dsp:sp modelId="{1CC2D59D-487D-41BF-B42E-8DFADA6518C7}">
      <dsp:nvSpPr>
        <dsp:cNvPr id="0" name=""/>
        <dsp:cNvSpPr/>
      </dsp:nvSpPr>
      <dsp:spPr>
        <a:xfrm>
          <a:off x="5108448" y="0"/>
          <a:ext cx="2414016" cy="1341120"/>
        </a:xfrm>
        <a:prstGeom prst="roundRect">
          <a:avLst>
            <a:gd name="adj" fmla="val 10000"/>
          </a:avLst>
        </a:prstGeom>
        <a:solidFill>
          <a:schemeClr val="accent3">
            <a:tint val="40000"/>
            <a:alpha val="90000"/>
            <a:hueOff val="-3158065"/>
            <a:satOff val="-541"/>
            <a:lumOff val="-976"/>
            <a:alphaOff val="0"/>
          </a:schemeClr>
        </a:solidFill>
        <a:ln w="19050" cap="flat" cmpd="sng" algn="ctr">
          <a:solidFill>
            <a:schemeClr val="accent3">
              <a:tint val="40000"/>
              <a:alpha val="90000"/>
              <a:hueOff val="-3158065"/>
              <a:satOff val="-541"/>
              <a:lumOff val="-9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Advantages</a:t>
          </a:r>
          <a:endParaRPr lang="en-US" sz="2500" kern="1200" dirty="0"/>
        </a:p>
      </dsp:txBody>
      <dsp:txXfrm>
        <a:off x="5147728" y="39280"/>
        <a:ext cx="2335456" cy="1262560"/>
      </dsp:txXfrm>
    </dsp:sp>
    <dsp:sp modelId="{CD6A9CFC-07E9-468C-A4CF-86D68EDFE7F9}">
      <dsp:nvSpPr>
        <dsp:cNvPr id="0" name=""/>
        <dsp:cNvSpPr/>
      </dsp:nvSpPr>
      <dsp:spPr>
        <a:xfrm>
          <a:off x="4069080" y="5699760"/>
          <a:ext cx="1005840" cy="1005840"/>
        </a:xfrm>
        <a:prstGeom prst="triangle">
          <a:avLst/>
        </a:prstGeom>
        <a:solidFill>
          <a:schemeClr val="accent3">
            <a:tint val="40000"/>
            <a:alpha val="90000"/>
            <a:hueOff val="-6316129"/>
            <a:satOff val="-1083"/>
            <a:lumOff val="-1953"/>
            <a:alphaOff val="0"/>
          </a:schemeClr>
        </a:solidFill>
        <a:ln w="19050" cap="flat" cmpd="sng" algn="ctr">
          <a:solidFill>
            <a:schemeClr val="accent3">
              <a:tint val="40000"/>
              <a:alpha val="90000"/>
              <a:hueOff val="-6316129"/>
              <a:satOff val="-1083"/>
              <a:lumOff val="-1953"/>
              <a:alphaOff val="0"/>
            </a:schemeClr>
          </a:solidFill>
          <a:prstDash val="solid"/>
        </a:ln>
        <a:effectLst/>
      </dsp:spPr>
      <dsp:style>
        <a:lnRef idx="2">
          <a:scrgbClr r="0" g="0" b="0"/>
        </a:lnRef>
        <a:fillRef idx="1">
          <a:scrgbClr r="0" g="0" b="0"/>
        </a:fillRef>
        <a:effectRef idx="0">
          <a:scrgbClr r="0" g="0" b="0"/>
        </a:effectRef>
        <a:fontRef idx="minor"/>
      </dsp:style>
    </dsp:sp>
    <dsp:sp modelId="{42464636-84DB-4B62-ACA4-E0DC1C9EE95C}">
      <dsp:nvSpPr>
        <dsp:cNvPr id="0" name=""/>
        <dsp:cNvSpPr/>
      </dsp:nvSpPr>
      <dsp:spPr>
        <a:xfrm rot="240000">
          <a:off x="1553558" y="5268746"/>
          <a:ext cx="6036883" cy="422139"/>
        </a:xfrm>
        <a:prstGeom prst="rect">
          <a:avLst/>
        </a:prstGeom>
        <a:solidFill>
          <a:schemeClr val="accent3">
            <a:tint val="40000"/>
            <a:alpha val="90000"/>
            <a:hueOff val="-9474194"/>
            <a:satOff val="-1624"/>
            <a:lumOff val="-2929"/>
            <a:alphaOff val="0"/>
          </a:schemeClr>
        </a:solidFill>
        <a:ln w="19050" cap="flat" cmpd="sng" algn="ctr">
          <a:solidFill>
            <a:schemeClr val="accent3">
              <a:tint val="40000"/>
              <a:alpha val="90000"/>
              <a:hueOff val="-9474194"/>
              <a:satOff val="-1624"/>
              <a:lumOff val="-2929"/>
              <a:alphaOff val="0"/>
            </a:schemeClr>
          </a:solidFill>
          <a:prstDash val="solid"/>
        </a:ln>
        <a:effectLst/>
      </dsp:spPr>
      <dsp:style>
        <a:lnRef idx="2">
          <a:scrgbClr r="0" g="0" b="0"/>
        </a:lnRef>
        <a:fillRef idx="1">
          <a:scrgbClr r="0" g="0" b="0"/>
        </a:fillRef>
        <a:effectRef idx="0">
          <a:scrgbClr r="0" g="0" b="0"/>
        </a:effectRef>
        <a:fontRef idx="minor"/>
      </dsp:style>
    </dsp:sp>
    <dsp:sp modelId="{3EE6C45B-DC34-4BFC-8DA4-283394C09550}">
      <dsp:nvSpPr>
        <dsp:cNvPr id="0" name=""/>
        <dsp:cNvSpPr/>
      </dsp:nvSpPr>
      <dsp:spPr>
        <a:xfrm rot="240000">
          <a:off x="5178182" y="4213292"/>
          <a:ext cx="2408659" cy="1122189"/>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 sz="1100" kern="1200" dirty="0" smtClean="0"/>
            <a:t>Neat and Clean Intuitive UI. </a:t>
          </a:r>
          <a:endParaRPr lang="en-US" sz="1100" kern="1200" dirty="0"/>
        </a:p>
      </dsp:txBody>
      <dsp:txXfrm>
        <a:off x="5232963" y="4268073"/>
        <a:ext cx="2299097" cy="1012627"/>
      </dsp:txXfrm>
    </dsp:sp>
    <dsp:sp modelId="{CD195312-4ED0-4F05-996B-694CC4DC99C2}">
      <dsp:nvSpPr>
        <dsp:cNvPr id="0" name=""/>
        <dsp:cNvSpPr/>
      </dsp:nvSpPr>
      <dsp:spPr>
        <a:xfrm rot="240000">
          <a:off x="5265355" y="3006284"/>
          <a:ext cx="2408659" cy="1122189"/>
        </a:xfrm>
        <a:prstGeom prst="roundRect">
          <a:avLst/>
        </a:prstGeom>
        <a:solidFill>
          <a:schemeClr val="accent3">
            <a:hueOff val="-2419866"/>
            <a:satOff val="809"/>
            <a:lumOff val="-353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 sz="1100" kern="1200" smtClean="0"/>
            <a:t>User can upload any data and analyze with the tool.</a:t>
          </a:r>
          <a:endParaRPr lang="en" sz="1100" kern="1200" dirty="0"/>
        </a:p>
      </dsp:txBody>
      <dsp:txXfrm>
        <a:off x="5320136" y="3061065"/>
        <a:ext cx="2299097" cy="1012627"/>
      </dsp:txXfrm>
    </dsp:sp>
    <dsp:sp modelId="{786BDB0F-1AFB-447B-8466-D94224168344}">
      <dsp:nvSpPr>
        <dsp:cNvPr id="0" name=""/>
        <dsp:cNvSpPr/>
      </dsp:nvSpPr>
      <dsp:spPr>
        <a:xfrm rot="240000">
          <a:off x="5352527" y="1826098"/>
          <a:ext cx="2408659" cy="1122189"/>
        </a:xfrm>
        <a:prstGeom prst="roundRect">
          <a:avLst/>
        </a:prstGeom>
        <a:solidFill>
          <a:schemeClr val="accent3">
            <a:hueOff val="-4839731"/>
            <a:satOff val="1619"/>
            <a:lumOff val="-705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 sz="1100" kern="1200" dirty="0" smtClean="0"/>
            <a:t>Google chart Visualization </a:t>
          </a:r>
          <a:endParaRPr lang="en-US" sz="1100" kern="1200" dirty="0"/>
        </a:p>
      </dsp:txBody>
      <dsp:txXfrm>
        <a:off x="5407308" y="1880879"/>
        <a:ext cx="2299097" cy="1012627"/>
      </dsp:txXfrm>
    </dsp:sp>
    <dsp:sp modelId="{79D0EDD1-18B4-4921-B1A9-D489B8738723}">
      <dsp:nvSpPr>
        <dsp:cNvPr id="0" name=""/>
        <dsp:cNvSpPr/>
      </dsp:nvSpPr>
      <dsp:spPr>
        <a:xfrm rot="240000">
          <a:off x="1724798" y="3971890"/>
          <a:ext cx="2408659" cy="1122189"/>
        </a:xfrm>
        <a:prstGeom prst="roundRect">
          <a:avLst/>
        </a:prstGeom>
        <a:solidFill>
          <a:schemeClr val="accent3">
            <a:hueOff val="-7259597"/>
            <a:satOff val="2428"/>
            <a:lumOff val="-1058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 sz="1100" kern="1200" dirty="0" smtClean="0"/>
            <a:t>The size of the time series data analyzed is in terms of Mega Bytes. For larger dataset(In terms of GBs) or big data, distributed computing technologies like Hadoop can be used.</a:t>
          </a:r>
          <a:endParaRPr lang="en-US" sz="1100" kern="1200" dirty="0"/>
        </a:p>
      </dsp:txBody>
      <dsp:txXfrm>
        <a:off x="1779579" y="4026671"/>
        <a:ext cx="2299097" cy="1012627"/>
      </dsp:txXfrm>
    </dsp:sp>
    <dsp:sp modelId="{9CF2074B-DDBA-4C85-8547-830818DCA3C8}">
      <dsp:nvSpPr>
        <dsp:cNvPr id="0" name=""/>
        <dsp:cNvSpPr/>
      </dsp:nvSpPr>
      <dsp:spPr>
        <a:xfrm rot="240000">
          <a:off x="1811971" y="2764882"/>
          <a:ext cx="2408659" cy="1122189"/>
        </a:xfrm>
        <a:prstGeom prst="roundRect">
          <a:avLst/>
        </a:prstGeom>
        <a:solidFill>
          <a:schemeClr val="accent3">
            <a:hueOff val="-9679462"/>
            <a:satOff val="3238"/>
            <a:lumOff val="-1411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rtl="0">
            <a:lnSpc>
              <a:spcPct val="90000"/>
            </a:lnSpc>
            <a:spcBef>
              <a:spcPct val="0"/>
            </a:spcBef>
            <a:spcAft>
              <a:spcPct val="35000"/>
            </a:spcAft>
          </a:pPr>
          <a:r>
            <a:rPr lang="en" sz="1100" kern="1200" smtClean="0"/>
            <a:t>The application can be extended to analyze multi variate time series data.</a:t>
          </a:r>
          <a:endParaRPr lang="en" sz="1100" kern="1200" dirty="0"/>
        </a:p>
      </dsp:txBody>
      <dsp:txXfrm>
        <a:off x="1866752" y="2819663"/>
        <a:ext cx="2299097" cy="1012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E4607-1701-42CF-8B09-A63918056B61}">
      <dsp:nvSpPr>
        <dsp:cNvPr id="0" name=""/>
        <dsp:cNvSpPr/>
      </dsp:nvSpPr>
      <dsp:spPr>
        <a:xfrm>
          <a:off x="1210758" y="2014"/>
          <a:ext cx="2366563" cy="1630562"/>
        </a:xfrm>
        <a:prstGeom prst="roundRect">
          <a:avLst/>
        </a:prstGeom>
        <a:blipFill rotWithShape="0">
          <a:blip xmlns:r="http://schemas.openxmlformats.org/officeDocument/2006/relationships" r:embed="rId1"/>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1690A0-6DCF-4B93-B003-7AC0651AE09A}">
      <dsp:nvSpPr>
        <dsp:cNvPr id="0" name=""/>
        <dsp:cNvSpPr/>
      </dsp:nvSpPr>
      <dsp:spPr>
        <a:xfrm>
          <a:off x="1210758" y="1632576"/>
          <a:ext cx="2366563" cy="87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lvl="0" algn="ctr" defTabSz="1466850">
            <a:lnSpc>
              <a:spcPct val="90000"/>
            </a:lnSpc>
            <a:spcBef>
              <a:spcPct val="0"/>
            </a:spcBef>
            <a:spcAft>
              <a:spcPct val="35000"/>
            </a:spcAft>
          </a:pPr>
          <a:r>
            <a:rPr lang="en-US" sz="3300" kern="1200" dirty="0" smtClean="0"/>
            <a:t>Rainfall</a:t>
          </a:r>
          <a:endParaRPr lang="en-US" sz="3300" kern="1200" dirty="0"/>
        </a:p>
      </dsp:txBody>
      <dsp:txXfrm>
        <a:off x="1210758" y="1632576"/>
        <a:ext cx="2366563" cy="877995"/>
      </dsp:txXfrm>
    </dsp:sp>
    <dsp:sp modelId="{9F6A8380-389A-4CF8-938B-63BB7407A9A7}">
      <dsp:nvSpPr>
        <dsp:cNvPr id="0" name=""/>
        <dsp:cNvSpPr/>
      </dsp:nvSpPr>
      <dsp:spPr>
        <a:xfrm>
          <a:off x="3814077" y="2014"/>
          <a:ext cx="2366563" cy="1630562"/>
        </a:xfrm>
        <a:prstGeom prst="roundRect">
          <a:avLst/>
        </a:prstGeom>
        <a:blipFill rotWithShape="0">
          <a:blip xmlns:r="http://schemas.openxmlformats.org/officeDocument/2006/relationships" r:embed="rId2"/>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9F135B-901B-40C5-9136-6DA28263C410}">
      <dsp:nvSpPr>
        <dsp:cNvPr id="0" name=""/>
        <dsp:cNvSpPr/>
      </dsp:nvSpPr>
      <dsp:spPr>
        <a:xfrm>
          <a:off x="3814077" y="1632576"/>
          <a:ext cx="2366563" cy="87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lvl="0" algn="ctr" defTabSz="1466850">
            <a:lnSpc>
              <a:spcPct val="90000"/>
            </a:lnSpc>
            <a:spcBef>
              <a:spcPct val="0"/>
            </a:spcBef>
            <a:spcAft>
              <a:spcPct val="35000"/>
            </a:spcAft>
          </a:pPr>
          <a:r>
            <a:rPr lang="en-US" sz="3300" kern="1200" dirty="0" smtClean="0"/>
            <a:t>Sea Level</a:t>
          </a:r>
          <a:endParaRPr lang="en-US" sz="3300" kern="1200" dirty="0"/>
        </a:p>
      </dsp:txBody>
      <dsp:txXfrm>
        <a:off x="3814077" y="1632576"/>
        <a:ext cx="2366563" cy="877995"/>
      </dsp:txXfrm>
    </dsp:sp>
    <dsp:sp modelId="{B752A810-AF20-4E93-AA76-55101995829B}">
      <dsp:nvSpPr>
        <dsp:cNvPr id="0" name=""/>
        <dsp:cNvSpPr/>
      </dsp:nvSpPr>
      <dsp:spPr>
        <a:xfrm>
          <a:off x="1210758" y="2747228"/>
          <a:ext cx="2366563" cy="1630562"/>
        </a:xfrm>
        <a:prstGeom prst="roundRect">
          <a:avLst/>
        </a:prstGeom>
        <a:blipFill rotWithShape="0">
          <a:blip xmlns:r="http://schemas.openxmlformats.org/officeDocument/2006/relationships" r:embed="rId3"/>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31C9FA-0C2C-40FF-9876-B4A367B6FEB2}">
      <dsp:nvSpPr>
        <dsp:cNvPr id="0" name=""/>
        <dsp:cNvSpPr/>
      </dsp:nvSpPr>
      <dsp:spPr>
        <a:xfrm>
          <a:off x="1210758" y="4377790"/>
          <a:ext cx="2366563" cy="87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lvl="0" algn="ctr" defTabSz="1466850">
            <a:lnSpc>
              <a:spcPct val="90000"/>
            </a:lnSpc>
            <a:spcBef>
              <a:spcPct val="0"/>
            </a:spcBef>
            <a:spcAft>
              <a:spcPct val="35000"/>
            </a:spcAft>
          </a:pPr>
          <a:r>
            <a:rPr lang="en-US" sz="3300" kern="1200" dirty="0" smtClean="0"/>
            <a:t>Electricity</a:t>
          </a:r>
          <a:endParaRPr lang="en-US" sz="3300" kern="1200" dirty="0"/>
        </a:p>
      </dsp:txBody>
      <dsp:txXfrm>
        <a:off x="1210758" y="4377790"/>
        <a:ext cx="2366563" cy="877995"/>
      </dsp:txXfrm>
    </dsp:sp>
    <dsp:sp modelId="{FCA8FD25-9600-4D55-8452-7F92BAFD1D3A}">
      <dsp:nvSpPr>
        <dsp:cNvPr id="0" name=""/>
        <dsp:cNvSpPr/>
      </dsp:nvSpPr>
      <dsp:spPr>
        <a:xfrm>
          <a:off x="3814077" y="2747228"/>
          <a:ext cx="2366563" cy="1630562"/>
        </a:xfrm>
        <a:prstGeom prst="roundRect">
          <a:avLst/>
        </a:prstGeom>
        <a:blipFill rotWithShape="0">
          <a:blip xmlns:r="http://schemas.openxmlformats.org/officeDocument/2006/relationships" r:embed="rId4"/>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38C6B4-741F-40FF-B07F-24E50F58D655}">
      <dsp:nvSpPr>
        <dsp:cNvPr id="0" name=""/>
        <dsp:cNvSpPr/>
      </dsp:nvSpPr>
      <dsp:spPr>
        <a:xfrm>
          <a:off x="3814077" y="4377790"/>
          <a:ext cx="2366563" cy="877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696" tIns="234696" rIns="234696" bIns="0" numCol="1" spcCol="1270" anchor="t" anchorCtr="0">
          <a:noAutofit/>
        </a:bodyPr>
        <a:lstStyle/>
        <a:p>
          <a:pPr lvl="0" algn="ctr" defTabSz="1466850">
            <a:lnSpc>
              <a:spcPct val="90000"/>
            </a:lnSpc>
            <a:spcBef>
              <a:spcPct val="0"/>
            </a:spcBef>
            <a:spcAft>
              <a:spcPct val="35000"/>
            </a:spcAft>
          </a:pPr>
          <a:r>
            <a:rPr lang="en-US" sz="3300" kern="1200" dirty="0" smtClean="0"/>
            <a:t>ECG</a:t>
          </a:r>
          <a:endParaRPr lang="en-US" sz="3300" kern="1200" dirty="0"/>
        </a:p>
      </dsp:txBody>
      <dsp:txXfrm>
        <a:off x="3814077" y="4377790"/>
        <a:ext cx="2366563" cy="877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78BCA4-C2A2-491F-B216-970451D270A9}">
      <dsp:nvSpPr>
        <dsp:cNvPr id="0" name=""/>
        <dsp:cNvSpPr/>
      </dsp:nvSpPr>
      <dsp:spPr>
        <a:xfrm>
          <a:off x="80813" y="1041"/>
          <a:ext cx="4277320" cy="256639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 sz="3300" u="none" kern="1200" dirty="0" smtClean="0">
              <a:solidFill>
                <a:srgbClr val="C00000"/>
              </a:solidFill>
            </a:rPr>
            <a:t>Detecting patterns </a:t>
          </a:r>
          <a:r>
            <a:rPr lang="en" sz="3300" u="none" kern="1200" dirty="0" smtClean="0"/>
            <a:t>in a given data set that </a:t>
          </a:r>
          <a:r>
            <a:rPr lang="en" sz="3300" u="none" kern="1200" dirty="0" smtClean="0">
              <a:solidFill>
                <a:srgbClr val="C00000"/>
              </a:solidFill>
            </a:rPr>
            <a:t>do not conform </a:t>
          </a:r>
          <a:r>
            <a:rPr lang="en" sz="3300" u="none" kern="1200" dirty="0" smtClean="0"/>
            <a:t>to an established </a:t>
          </a:r>
          <a:r>
            <a:rPr lang="en" sz="3300" u="none" kern="1200" dirty="0" smtClean="0">
              <a:solidFill>
                <a:srgbClr val="C00000"/>
              </a:solidFill>
            </a:rPr>
            <a:t>normal</a:t>
          </a:r>
          <a:r>
            <a:rPr lang="en" sz="3300" u="none" kern="1200" dirty="0" smtClean="0"/>
            <a:t> behavior. </a:t>
          </a:r>
          <a:endParaRPr lang="en-US" sz="3300" u="none" kern="1200" dirty="0"/>
        </a:p>
      </dsp:txBody>
      <dsp:txXfrm>
        <a:off x="80813" y="1041"/>
        <a:ext cx="4277320" cy="2566392"/>
      </dsp:txXfrm>
    </dsp:sp>
    <dsp:sp modelId="{4CAF0558-49FB-45E1-87E5-0917035CB212}">
      <dsp:nvSpPr>
        <dsp:cNvPr id="0" name=""/>
        <dsp:cNvSpPr/>
      </dsp:nvSpPr>
      <dsp:spPr>
        <a:xfrm>
          <a:off x="4785866" y="1041"/>
          <a:ext cx="4277320" cy="2566392"/>
        </a:xfrm>
        <a:prstGeom prst="rect">
          <a:avLst/>
        </a:prstGeom>
        <a:solidFill>
          <a:schemeClr val="accent2">
            <a:hueOff val="3957205"/>
            <a:satOff val="-25907"/>
            <a:lumOff val="5685"/>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 sz="3300" kern="1200" dirty="0" smtClean="0"/>
            <a:t>The patterns thus detected are called anomalies</a:t>
          </a:r>
          <a:endParaRPr lang="en-US" sz="3300" kern="1200" dirty="0"/>
        </a:p>
      </dsp:txBody>
      <dsp:txXfrm>
        <a:off x="4785866" y="1041"/>
        <a:ext cx="4277320" cy="2566392"/>
      </dsp:txXfrm>
    </dsp:sp>
    <dsp:sp modelId="{ECA798DD-5D17-479F-85C3-AB36E3083E16}">
      <dsp:nvSpPr>
        <dsp:cNvPr id="0" name=""/>
        <dsp:cNvSpPr/>
      </dsp:nvSpPr>
      <dsp:spPr>
        <a:xfrm>
          <a:off x="80813" y="2995166"/>
          <a:ext cx="4277320" cy="2566392"/>
        </a:xfrm>
        <a:prstGeom prst="rect">
          <a:avLst/>
        </a:prstGeom>
        <a:solidFill>
          <a:schemeClr val="accent2">
            <a:hueOff val="7914410"/>
            <a:satOff val="-51814"/>
            <a:lumOff val="1137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 sz="3300" kern="1200" dirty="0" smtClean="0"/>
            <a:t>Often translate to </a:t>
          </a:r>
          <a:r>
            <a:rPr lang="en" sz="3300" kern="1200" dirty="0" smtClean="0">
              <a:solidFill>
                <a:srgbClr val="FFFF00"/>
              </a:solidFill>
            </a:rPr>
            <a:t>critical and actionable information</a:t>
          </a:r>
          <a:r>
            <a:rPr lang="en" sz="3300" kern="1200" dirty="0" smtClean="0"/>
            <a:t> in several application domains.</a:t>
          </a:r>
          <a:endParaRPr lang="en-US" sz="3300" kern="1200" dirty="0"/>
        </a:p>
      </dsp:txBody>
      <dsp:txXfrm>
        <a:off x="80813" y="2995166"/>
        <a:ext cx="4277320" cy="2566392"/>
      </dsp:txXfrm>
    </dsp:sp>
    <dsp:sp modelId="{9303A612-A2E3-47E6-8A3D-D20DBCF990E7}">
      <dsp:nvSpPr>
        <dsp:cNvPr id="0" name=""/>
        <dsp:cNvSpPr/>
      </dsp:nvSpPr>
      <dsp:spPr>
        <a:xfrm>
          <a:off x="4785866" y="2995166"/>
          <a:ext cx="4277320" cy="2566392"/>
        </a:xfrm>
        <a:prstGeom prst="rect">
          <a:avLst/>
        </a:prstGeom>
        <a:solidFill>
          <a:schemeClr val="accent2">
            <a:hueOff val="11871614"/>
            <a:satOff val="-77721"/>
            <a:lumOff val="1705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endParaRPr lang="en-US" sz="3300" kern="1200" dirty="0"/>
        </a:p>
      </dsp:txBody>
      <dsp:txXfrm>
        <a:off x="4785866" y="2995166"/>
        <a:ext cx="4277320" cy="25663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7D53E-F554-4015-A367-60D340CD07E9}">
      <dsp:nvSpPr>
        <dsp:cNvPr id="0" name=""/>
        <dsp:cNvSpPr/>
      </dsp:nvSpPr>
      <dsp:spPr>
        <a:xfrm>
          <a:off x="1964" y="867184"/>
          <a:ext cx="1712862" cy="856431"/>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Approaches</a:t>
          </a:r>
          <a:endParaRPr lang="en-US" sz="2000" kern="1200" dirty="0"/>
        </a:p>
      </dsp:txBody>
      <dsp:txXfrm>
        <a:off x="27048" y="892268"/>
        <a:ext cx="1662694" cy="806263"/>
      </dsp:txXfrm>
    </dsp:sp>
    <dsp:sp modelId="{B3374901-6177-4239-8311-44ED623DD765}">
      <dsp:nvSpPr>
        <dsp:cNvPr id="0" name=""/>
        <dsp:cNvSpPr/>
      </dsp:nvSpPr>
      <dsp:spPr>
        <a:xfrm rot="19457599">
          <a:off x="1635520" y="1019424"/>
          <a:ext cx="843758" cy="59501"/>
        </a:xfrm>
        <a:custGeom>
          <a:avLst/>
          <a:gdLst/>
          <a:ahLst/>
          <a:cxnLst/>
          <a:rect l="0" t="0" r="0" b="0"/>
          <a:pathLst>
            <a:path>
              <a:moveTo>
                <a:pt x="0" y="29750"/>
              </a:moveTo>
              <a:lnTo>
                <a:pt x="843758" y="29750"/>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en-US" sz="300" kern="1200"/>
        </a:p>
      </dsp:txBody>
      <dsp:txXfrm>
        <a:off x="2036306" y="1028081"/>
        <a:ext cx="42187" cy="42187"/>
      </dsp:txXfrm>
    </dsp:sp>
    <dsp:sp modelId="{351B062E-38D9-485E-B4D0-83E783C1470E}">
      <dsp:nvSpPr>
        <dsp:cNvPr id="0" name=""/>
        <dsp:cNvSpPr/>
      </dsp:nvSpPr>
      <dsp:spPr>
        <a:xfrm>
          <a:off x="2399972" y="374736"/>
          <a:ext cx="1712862" cy="856431"/>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CUSUM</a:t>
          </a:r>
          <a:endParaRPr lang="en-US" sz="2000" kern="1200" dirty="0"/>
        </a:p>
      </dsp:txBody>
      <dsp:txXfrm>
        <a:off x="2425056" y="399820"/>
        <a:ext cx="1662694" cy="806263"/>
      </dsp:txXfrm>
    </dsp:sp>
    <dsp:sp modelId="{C3A92016-A7C5-4A62-A237-031878B59F46}">
      <dsp:nvSpPr>
        <dsp:cNvPr id="0" name=""/>
        <dsp:cNvSpPr/>
      </dsp:nvSpPr>
      <dsp:spPr>
        <a:xfrm rot="2142401">
          <a:off x="1635520" y="1511873"/>
          <a:ext cx="843758" cy="59501"/>
        </a:xfrm>
        <a:custGeom>
          <a:avLst/>
          <a:gdLst/>
          <a:ahLst/>
          <a:cxnLst/>
          <a:rect l="0" t="0" r="0" b="0"/>
          <a:pathLst>
            <a:path>
              <a:moveTo>
                <a:pt x="0" y="29750"/>
              </a:moveTo>
              <a:lnTo>
                <a:pt x="843758" y="29750"/>
              </a:lnTo>
            </a:path>
          </a:pathLst>
        </a:custGeom>
        <a:noFill/>
        <a:ln w="1905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33350">
            <a:lnSpc>
              <a:spcPct val="90000"/>
            </a:lnSpc>
            <a:spcBef>
              <a:spcPct val="0"/>
            </a:spcBef>
            <a:spcAft>
              <a:spcPct val="35000"/>
            </a:spcAft>
          </a:pPr>
          <a:endParaRPr lang="en-US" sz="300" kern="1200"/>
        </a:p>
      </dsp:txBody>
      <dsp:txXfrm>
        <a:off x="2036306" y="1520530"/>
        <a:ext cx="42187" cy="42187"/>
      </dsp:txXfrm>
    </dsp:sp>
    <dsp:sp modelId="{652BBD70-D116-4453-A409-DE26B2D42503}">
      <dsp:nvSpPr>
        <dsp:cNvPr id="0" name=""/>
        <dsp:cNvSpPr/>
      </dsp:nvSpPr>
      <dsp:spPr>
        <a:xfrm>
          <a:off x="2399972" y="1359632"/>
          <a:ext cx="1712862" cy="856431"/>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Statistical</a:t>
          </a:r>
          <a:endParaRPr lang="en-US" sz="2000" kern="1200" dirty="0"/>
        </a:p>
      </dsp:txBody>
      <dsp:txXfrm>
        <a:off x="2425056" y="1384716"/>
        <a:ext cx="1662694" cy="8062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909EF9-FEE3-4211-8972-D3EEA3BD170C}">
      <dsp:nvSpPr>
        <dsp:cNvPr id="0" name=""/>
        <dsp:cNvSpPr/>
      </dsp:nvSpPr>
      <dsp:spPr>
        <a:xfrm>
          <a:off x="133945" y="1190"/>
          <a:ext cx="2780109" cy="166806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 sz="2100" kern="1200" dirty="0" smtClean="0"/>
            <a:t>Let us collect m samples, each of size n, </a:t>
          </a:r>
          <a:endParaRPr lang="en-US" sz="2100" kern="1200" dirty="0"/>
        </a:p>
      </dsp:txBody>
      <dsp:txXfrm>
        <a:off x="133945" y="1190"/>
        <a:ext cx="2780109" cy="1668065"/>
      </dsp:txXfrm>
    </dsp:sp>
    <dsp:sp modelId="{45B5ED76-5F73-48F3-B90A-F4FA2697C179}">
      <dsp:nvSpPr>
        <dsp:cNvPr id="0" name=""/>
        <dsp:cNvSpPr/>
      </dsp:nvSpPr>
      <dsp:spPr>
        <a:xfrm>
          <a:off x="133945" y="1947267"/>
          <a:ext cx="2780109" cy="1668065"/>
        </a:xfrm>
        <a:prstGeom prst="rect">
          <a:avLst/>
        </a:prstGeom>
        <a:solidFill>
          <a:schemeClr val="accent2">
            <a:hueOff val="5935807"/>
            <a:satOff val="-38860"/>
            <a:lumOff val="852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 sz="2100" kern="1200" dirty="0" smtClean="0"/>
            <a:t>Compute the mean of each sample. </a:t>
          </a:r>
          <a:endParaRPr lang="en-US" sz="2100" kern="1200" dirty="0"/>
        </a:p>
      </dsp:txBody>
      <dsp:txXfrm>
        <a:off x="133945" y="1947267"/>
        <a:ext cx="2780109" cy="1668065"/>
      </dsp:txXfrm>
    </dsp:sp>
    <dsp:sp modelId="{34C1369B-4EB5-407C-95FD-A0F7806B27DF}">
      <dsp:nvSpPr>
        <dsp:cNvPr id="0" name=""/>
        <dsp:cNvSpPr/>
      </dsp:nvSpPr>
      <dsp:spPr>
        <a:xfrm>
          <a:off x="133945" y="3893343"/>
          <a:ext cx="2780109" cy="1668065"/>
        </a:xfrm>
        <a:prstGeom prst="rect">
          <a:avLst/>
        </a:prstGeom>
        <a:solidFill>
          <a:schemeClr val="accent2">
            <a:hueOff val="11871614"/>
            <a:satOff val="-77721"/>
            <a:lumOff val="1705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 sz="2100" kern="1200" dirty="0" smtClean="0"/>
            <a:t>Then the cumulative sum (CUSUM) control chart is formed by plotting one of the following quantities:</a:t>
          </a:r>
          <a:endParaRPr lang="en-US" sz="2100" kern="1200" dirty="0"/>
        </a:p>
      </dsp:txBody>
      <dsp:txXfrm>
        <a:off x="133945" y="3893343"/>
        <a:ext cx="2780109" cy="16680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A73B5-D40C-46CE-A7E5-DAFF2F8AE446}">
      <dsp:nvSpPr>
        <dsp:cNvPr id="0" name=""/>
        <dsp:cNvSpPr/>
      </dsp:nvSpPr>
      <dsp:spPr>
        <a:xfrm>
          <a:off x="76906" y="1413"/>
          <a:ext cx="2817986" cy="169079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 sz="2600" kern="1200" dirty="0" smtClean="0"/>
            <a:t>Dealt with by Statistical Quality Control</a:t>
          </a:r>
          <a:endParaRPr lang="en-US" sz="2600" kern="1200" dirty="0"/>
        </a:p>
      </dsp:txBody>
      <dsp:txXfrm>
        <a:off x="76906" y="1413"/>
        <a:ext cx="2817986" cy="1690791"/>
      </dsp:txXfrm>
    </dsp:sp>
    <dsp:sp modelId="{99369231-6AF1-440C-8916-BDB02A3E7BF6}">
      <dsp:nvSpPr>
        <dsp:cNvPr id="0" name=""/>
        <dsp:cNvSpPr/>
      </dsp:nvSpPr>
      <dsp:spPr>
        <a:xfrm>
          <a:off x="76906" y="1974004"/>
          <a:ext cx="2817986" cy="1690791"/>
        </a:xfrm>
        <a:prstGeom prst="rect">
          <a:avLst/>
        </a:prstGeom>
        <a:solidFill>
          <a:schemeClr val="accent3">
            <a:hueOff val="-4839731"/>
            <a:satOff val="1619"/>
            <a:lumOff val="-7059"/>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 sz="2600" kern="1200" smtClean="0"/>
            <a:t>Record the mean and standard deviation up the the current time.</a:t>
          </a:r>
          <a:endParaRPr lang="en" sz="2600" kern="1200" dirty="0"/>
        </a:p>
      </dsp:txBody>
      <dsp:txXfrm>
        <a:off x="76906" y="1974004"/>
        <a:ext cx="2817986" cy="1690791"/>
      </dsp:txXfrm>
    </dsp:sp>
    <dsp:sp modelId="{B26AA685-6DC5-4BA7-A330-18B4ECA48DB8}">
      <dsp:nvSpPr>
        <dsp:cNvPr id="0" name=""/>
        <dsp:cNvSpPr/>
      </dsp:nvSpPr>
      <dsp:spPr>
        <a:xfrm>
          <a:off x="76906" y="3946594"/>
          <a:ext cx="2817986" cy="1690791"/>
        </a:xfrm>
        <a:prstGeom prst="rect">
          <a:avLst/>
        </a:prstGeom>
        <a:solidFill>
          <a:schemeClr val="accent3">
            <a:hueOff val="-9679462"/>
            <a:satOff val="3238"/>
            <a:lumOff val="-1411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lang="en" sz="2600" kern="1200" smtClean="0"/>
            <a:t>Signal an alarm if we go outside 3 sigmas</a:t>
          </a:r>
          <a:endParaRPr lang="en-US" sz="2600" kern="1200"/>
        </a:p>
      </dsp:txBody>
      <dsp:txXfrm>
        <a:off x="76906" y="3946594"/>
        <a:ext cx="2817986" cy="16907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C1860-C023-4349-A4EF-B495AF63FF15}">
      <dsp:nvSpPr>
        <dsp:cNvPr id="0" name=""/>
        <dsp:cNvSpPr/>
      </dsp:nvSpPr>
      <dsp:spPr>
        <a:xfrm>
          <a:off x="911" y="584764"/>
          <a:ext cx="3555131" cy="213307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 sz="2600" kern="1200" dirty="0" smtClean="0"/>
            <a:t>Given a query time series Q, find the most </a:t>
          </a:r>
          <a:r>
            <a:rPr lang="en" sz="2600" kern="1200" dirty="0" smtClean="0">
              <a:solidFill>
                <a:srgbClr val="0070C0"/>
              </a:solidFill>
            </a:rPr>
            <a:t>similar time series </a:t>
          </a:r>
          <a:r>
            <a:rPr lang="en" sz="2600" kern="1200" dirty="0" smtClean="0"/>
            <a:t>in a </a:t>
          </a:r>
          <a:r>
            <a:rPr lang="en" sz="2600" kern="1200" dirty="0" smtClean="0">
              <a:solidFill>
                <a:srgbClr val="0070C0"/>
              </a:solidFill>
            </a:rPr>
            <a:t>given collection </a:t>
          </a:r>
          <a:r>
            <a:rPr lang="en" sz="2600" kern="1200" dirty="0" smtClean="0"/>
            <a:t>of time series. </a:t>
          </a:r>
          <a:endParaRPr lang="en-US" sz="2600" kern="1200" dirty="0"/>
        </a:p>
      </dsp:txBody>
      <dsp:txXfrm>
        <a:off x="911" y="584764"/>
        <a:ext cx="3555131" cy="2133079"/>
      </dsp:txXfrm>
    </dsp:sp>
    <dsp:sp modelId="{04C3E98B-C8F1-430E-A43F-2312DA8E488B}">
      <dsp:nvSpPr>
        <dsp:cNvPr id="0" name=""/>
        <dsp:cNvSpPr/>
      </dsp:nvSpPr>
      <dsp:spPr>
        <a:xfrm>
          <a:off x="3911556" y="584764"/>
          <a:ext cx="3555131" cy="2133079"/>
        </a:xfrm>
        <a:prstGeom prst="rect">
          <a:avLst/>
        </a:prstGeom>
        <a:solidFill>
          <a:schemeClr val="accent2">
            <a:hueOff val="5935807"/>
            <a:satOff val="-38860"/>
            <a:lumOff val="8528"/>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 sz="2600" kern="1200" dirty="0" smtClean="0"/>
            <a:t>With </a:t>
          </a:r>
          <a:r>
            <a:rPr lang="en" sz="2600" kern="1200" dirty="0" smtClean="0">
              <a:solidFill>
                <a:srgbClr val="FFFF00"/>
              </a:solidFill>
            </a:rPr>
            <a:t>Clustering</a:t>
          </a:r>
          <a:r>
            <a:rPr lang="en" sz="2600" kern="1200" dirty="0" smtClean="0"/>
            <a:t>, natural groupings of time series can be obtained. </a:t>
          </a:r>
          <a:endParaRPr lang="en-US" sz="2600" kern="1200" dirty="0"/>
        </a:p>
      </dsp:txBody>
      <dsp:txXfrm>
        <a:off x="3911556" y="584764"/>
        <a:ext cx="3555131" cy="2133079"/>
      </dsp:txXfrm>
    </dsp:sp>
    <dsp:sp modelId="{74066505-A9CD-460A-B88E-DA8826C77483}">
      <dsp:nvSpPr>
        <dsp:cNvPr id="0" name=""/>
        <dsp:cNvSpPr/>
      </dsp:nvSpPr>
      <dsp:spPr>
        <a:xfrm>
          <a:off x="1956234" y="3073356"/>
          <a:ext cx="3555131" cy="2133079"/>
        </a:xfrm>
        <a:prstGeom prst="rect">
          <a:avLst/>
        </a:prstGeom>
        <a:solidFill>
          <a:schemeClr val="accent2">
            <a:hueOff val="11871614"/>
            <a:satOff val="-77721"/>
            <a:lumOff val="1705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endParaRPr lang="en-US" sz="2600" kern="1200" dirty="0"/>
        </a:p>
      </dsp:txBody>
      <dsp:txXfrm>
        <a:off x="1956234" y="3073356"/>
        <a:ext cx="3555131" cy="2133079"/>
      </dsp:txXfrm>
    </dsp:sp>
  </dsp:spTree>
</dsp:drawing>
</file>

<file path=ppt/diagrams/layout1.xml><?xml version="1.0" encoding="utf-8"?>
<dgm:layoutDef xmlns:dgm="http://schemas.openxmlformats.org/drawingml/2006/diagram" xmlns:a="http://schemas.openxmlformats.org/drawingml/2006/main" uniqueId="urn:microsoft.com/office/officeart/2005/8/layout/vList4#1">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8">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4#2">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default#10">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9.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1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8.xml><?xml version="1.0" encoding="utf-8"?>
<dgm:layoutDef xmlns:dgm="http://schemas.openxmlformats.org/drawingml/2006/diagram" xmlns:a="http://schemas.openxmlformats.org/drawingml/2006/main" uniqueId="urn:microsoft.com/office/officeart/2005/8/layout/vList4#3">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1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1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4.xml><?xml version="1.0" encoding="utf-8"?>
<dgm:layoutDef xmlns:dgm="http://schemas.openxmlformats.org/drawingml/2006/diagram" xmlns:a="http://schemas.openxmlformats.org/drawingml/2006/main" uniqueId="urn:microsoft.com/office/officeart/2005/8/layout/pList1#1">
  <dgm:title val=""/>
  <dgm:desc val=""/>
  <dgm:catLst>
    <dgm:cat type="list" pri="20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4">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69FBA3-C2B8-4AA6-A2A6-1C4DBA2BA66C}" type="datetimeFigureOut">
              <a:rPr lang="en-US" smtClean="0"/>
              <a:t>5/22/2013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3E6BE8-B8B7-4957-82C2-93BE3C2FC122}" type="slidenum">
              <a:rPr lang="en-US" smtClean="0"/>
              <a:t>‹#›</a:t>
            </a:fld>
            <a:endParaRPr lang="en-US"/>
          </a:p>
        </p:txBody>
      </p:sp>
    </p:spTree>
    <p:extLst>
      <p:ext uri="{BB962C8B-B14F-4D97-AF65-F5344CB8AC3E}">
        <p14:creationId xmlns:p14="http://schemas.microsoft.com/office/powerpoint/2010/main" val="128214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1BEDC18-9776-4B23-9929-3197C8689138}" type="datetimeFigureOut">
              <a:rPr lang="en-US" smtClean="0"/>
              <a:pPr/>
              <a:t>5/22/2013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96A7212B-383E-443B-B023-0FCBE2E527B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1BEDC18-9776-4B23-9929-3197C8689138}" type="datetimeFigureOut">
              <a:rPr lang="en-US" smtClean="0"/>
              <a:pPr/>
              <a:t>5/22/2013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A7212B-383E-443B-B023-0FCBE2E527B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1BEDC18-9776-4B23-9929-3197C8689138}" type="datetimeFigureOut">
              <a:rPr lang="en-US" smtClean="0"/>
              <a:pPr/>
              <a:t>5/22/2013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A7212B-383E-443B-B023-0FCBE2E527B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1BEDC18-9776-4B23-9929-3197C8689138}" type="datetimeFigureOut">
              <a:rPr lang="en-US" smtClean="0"/>
              <a:pPr/>
              <a:t>5/22/2013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A7212B-383E-443B-B023-0FCBE2E527B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1BEDC18-9776-4B23-9929-3197C8689138}" type="datetimeFigureOut">
              <a:rPr lang="en-US" smtClean="0"/>
              <a:pPr/>
              <a:t>5/22/2013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A7212B-383E-443B-B023-0FCBE2E527B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1BEDC18-9776-4B23-9929-3197C8689138}" type="datetimeFigureOut">
              <a:rPr lang="en-US" smtClean="0"/>
              <a:pPr/>
              <a:t>5/22/2013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A7212B-383E-443B-B023-0FCBE2E527B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1BEDC18-9776-4B23-9929-3197C8689138}" type="datetimeFigureOut">
              <a:rPr lang="en-US" smtClean="0"/>
              <a:pPr/>
              <a:t>5/22/2013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A7212B-383E-443B-B023-0FCBE2E527B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D1BEDC18-9776-4B23-9929-3197C8689138}" type="datetimeFigureOut">
              <a:rPr lang="en-US" smtClean="0"/>
              <a:pPr/>
              <a:t>5/22/2013</a:t>
            </a:fld>
            <a:endParaRPr lang="en-US"/>
          </a:p>
        </p:txBody>
      </p:sp>
      <p:sp>
        <p:nvSpPr>
          <p:cNvPr id="8" name="Slide Number Placeholder 7"/>
          <p:cNvSpPr>
            <a:spLocks noGrp="1"/>
          </p:cNvSpPr>
          <p:nvPr>
            <p:ph type="sldNum" sz="quarter" idx="11"/>
          </p:nvPr>
        </p:nvSpPr>
        <p:spPr/>
        <p:txBody>
          <a:bodyPr/>
          <a:lstStyle/>
          <a:p>
            <a:fld id="{96A7212B-383E-443B-B023-0FCBE2E527B8}"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BEDC18-9776-4B23-9929-3197C8689138}" type="datetimeFigureOut">
              <a:rPr lang="en-US" smtClean="0"/>
              <a:pPr/>
              <a:t>5/22/2013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A7212B-383E-443B-B023-0FCBE2E527B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1BEDC18-9776-4B23-9929-3197C8689138}" type="datetimeFigureOut">
              <a:rPr lang="en-US" smtClean="0"/>
              <a:pPr/>
              <a:t>5/22/2013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96A7212B-383E-443B-B023-0FCBE2E527B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D1BEDC18-9776-4B23-9929-3197C8689138}" type="datetimeFigureOut">
              <a:rPr lang="en-US" smtClean="0"/>
              <a:pPr/>
              <a:t>5/22/2013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A7212B-383E-443B-B023-0FCBE2E527B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D1BEDC18-9776-4B23-9929-3197C8689138}" type="datetimeFigureOut">
              <a:rPr lang="en-US" smtClean="0"/>
              <a:pPr/>
              <a:t>5/22/2013</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96A7212B-383E-443B-B023-0FCBE2E527B8}"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0.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1.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11.xml"/><Relationship Id="rId7" Type="http://schemas.openxmlformats.org/officeDocument/2006/relationships/image" Target="../media/image22.gif"/><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13.xml"/><Relationship Id="rId7" Type="http://schemas.openxmlformats.org/officeDocument/2006/relationships/image" Target="../media/image32.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12" Type="http://schemas.openxmlformats.org/officeDocument/2006/relationships/image" Target="../media/image35.jpe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Layout" Target="../diagrams/layout18.xml"/><Relationship Id="rId7" Type="http://schemas.openxmlformats.org/officeDocument/2006/relationships/image" Target="../media/image37.png"/><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Layout" Target="../diagrams/layout19.xml"/><Relationship Id="rId7" Type="http://schemas.openxmlformats.org/officeDocument/2006/relationships/image" Target="../media/image48.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2.xml"/><Relationship Id="rId7" Type="http://schemas.openxmlformats.org/officeDocument/2006/relationships/image" Target="../media/image57.png"/><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4.xml"/><Relationship Id="rId7" Type="http://schemas.openxmlformats.org/officeDocument/2006/relationships/image" Target="../media/image58.png"/><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5.xml"/><Relationship Id="rId7" Type="http://schemas.openxmlformats.org/officeDocument/2006/relationships/image" Target="../media/image59.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6.xml"/><Relationship Id="rId7" Type="http://schemas.openxmlformats.org/officeDocument/2006/relationships/image" Target="../media/image60.png"/><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Layout" Target="../diagrams/layout2.xml"/><Relationship Id="rId7" Type="http://schemas.openxmlformats.org/officeDocument/2006/relationships/image" Target="../media/image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en.wikipedia.org/wiki/Software_architectur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64.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Layout" Target="../diagrams/layout28.xml"/><Relationship Id="rId7" Type="http://schemas.openxmlformats.org/officeDocument/2006/relationships/image" Target="../media/image62.jpeg"/><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3.xml"/><Relationship Id="rId7" Type="http://schemas.openxmlformats.org/officeDocument/2006/relationships/image" Target="../media/image8.gi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a:spLocks noGrp="1"/>
          </p:cNvSpPr>
          <p:nvPr>
            <p:ph type="subTitle" idx="1"/>
          </p:nvPr>
        </p:nvSpPr>
        <p:spPr>
          <a:xfrm>
            <a:off x="1371600" y="5105400"/>
            <a:ext cx="6400800" cy="1219200"/>
          </a:xfrm>
        </p:spPr>
        <p:txBody>
          <a:bodyPr>
            <a:normAutofit/>
          </a:bodyPr>
          <a:lstStyle/>
          <a:p>
            <a:r>
              <a:rPr lang="en-US" dirty="0" err="1" smtClean="0">
                <a:latin typeface="Consolas" pitchFamily="49" charset="0"/>
                <a:cs typeface="Consolas" pitchFamily="49" charset="0"/>
              </a:rPr>
              <a:t>Samir</a:t>
            </a:r>
            <a:r>
              <a:rPr lang="en-US" dirty="0" smtClean="0">
                <a:latin typeface="Consolas" pitchFamily="49" charset="0"/>
                <a:cs typeface="Consolas" pitchFamily="49" charset="0"/>
              </a:rPr>
              <a:t> Sheriff, </a:t>
            </a:r>
            <a:r>
              <a:rPr lang="en-US" dirty="0" err="1" smtClean="0">
                <a:latin typeface="Consolas" pitchFamily="49" charset="0"/>
                <a:cs typeface="Consolas" pitchFamily="49" charset="0"/>
              </a:rPr>
              <a:t>Satvik</a:t>
            </a:r>
            <a:r>
              <a:rPr lang="en-US" dirty="0" smtClean="0">
                <a:latin typeface="Consolas" pitchFamily="49" charset="0"/>
                <a:cs typeface="Consolas" pitchFamily="49" charset="0"/>
              </a:rPr>
              <a:t> N, </a:t>
            </a:r>
            <a:r>
              <a:rPr lang="en-US" dirty="0" err="1" smtClean="0">
                <a:latin typeface="Consolas" pitchFamily="49" charset="0"/>
                <a:cs typeface="Consolas" pitchFamily="49" charset="0"/>
              </a:rPr>
              <a:t>Vaishakh</a:t>
            </a:r>
            <a:r>
              <a:rPr lang="en-US" dirty="0" smtClean="0">
                <a:latin typeface="Consolas" pitchFamily="49" charset="0"/>
                <a:cs typeface="Consolas" pitchFamily="49" charset="0"/>
              </a:rPr>
              <a:t> B N</a:t>
            </a:r>
          </a:p>
          <a:p>
            <a:r>
              <a:rPr lang="en-US" dirty="0" smtClean="0">
                <a:latin typeface="Consolas" pitchFamily="49" charset="0"/>
                <a:cs typeface="Consolas" pitchFamily="49" charset="0"/>
              </a:rPr>
              <a:t>under the guidance of </a:t>
            </a:r>
          </a:p>
          <a:p>
            <a:r>
              <a:rPr lang="en-US" dirty="0" smtClean="0">
                <a:latin typeface="Consolas" pitchFamily="49" charset="0"/>
                <a:cs typeface="Consolas" pitchFamily="49" charset="0"/>
              </a:rPr>
              <a:t>Mrs. </a:t>
            </a:r>
            <a:r>
              <a:rPr lang="en-US" dirty="0" err="1" smtClean="0">
                <a:latin typeface="Consolas" pitchFamily="49" charset="0"/>
                <a:cs typeface="Consolas" pitchFamily="49" charset="0"/>
              </a:rPr>
              <a:t>Shanta</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Rangaswamy</a:t>
            </a:r>
            <a:endParaRPr lang="en-US" dirty="0">
              <a:latin typeface="Consolas" pitchFamily="49" charset="0"/>
              <a:cs typeface="Consolas" pitchFamily="49" charset="0"/>
            </a:endParaRPr>
          </a:p>
        </p:txBody>
      </p:sp>
      <p:sp>
        <p:nvSpPr>
          <p:cNvPr id="7" name="Title 1"/>
          <p:cNvSpPr txBox="1">
            <a:spLocks/>
          </p:cNvSpPr>
          <p:nvPr/>
        </p:nvSpPr>
        <p:spPr>
          <a:xfrm>
            <a:off x="685800" y="609601"/>
            <a:ext cx="7772400" cy="4267200"/>
          </a:xfrm>
          <a:prstGeom prst="rect">
            <a:avLst/>
          </a:prstGeom>
        </p:spPr>
        <p:style>
          <a:lnRef idx="1">
            <a:schemeClr val="accent4"/>
          </a:lnRef>
          <a:fillRef idx="2">
            <a:schemeClr val="accent4"/>
          </a:fillRef>
          <a:effectRef idx="1">
            <a:schemeClr val="accent4"/>
          </a:effectRef>
          <a:fontRef idx="minor">
            <a:schemeClr val="dk1"/>
          </a:fontRef>
        </p:style>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dirty="0" smtClean="0">
                <a:ln>
                  <a:noFill/>
                </a:ln>
                <a:solidFill>
                  <a:schemeClr val="dk1"/>
                </a:solidFill>
                <a:effectLst/>
                <a:uLnTx/>
                <a:uFillTx/>
                <a:latin typeface="Consolas" pitchFamily="49" charset="0"/>
                <a:ea typeface="+mn-ea"/>
                <a:cs typeface="Consolas" pitchFamily="49" charset="0"/>
              </a:rPr>
              <a:t>Time Series Data Mining Tool</a:t>
            </a:r>
            <a:endParaRPr kumimoji="0" lang="en-US" sz="6600" b="0" i="0" u="none" strike="noStrike" kern="1200" cap="none" spc="0" normalizeH="0" baseline="0" noProof="0" dirty="0">
              <a:ln>
                <a:noFill/>
              </a:ln>
              <a:solidFill>
                <a:schemeClr val="dk1"/>
              </a:solidFill>
              <a:effectLst/>
              <a:uLnTx/>
              <a:uFillTx/>
              <a:latin typeface="Consolas" pitchFamily="49" charset="0"/>
              <a:ea typeface="+mn-ea"/>
              <a:cs typeface="Consolas" pitchFamily="49"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0400" y="1828800"/>
            <a:ext cx="2133600" cy="1401762"/>
          </a:xfrm>
        </p:spPr>
        <p:txBody>
          <a:bodyPr>
            <a:normAutofit fontScale="90000"/>
          </a:bodyPr>
          <a:lstStyle/>
          <a:p>
            <a:r>
              <a:rPr lang="en-US" dirty="0" smtClean="0"/>
              <a:t>DFD Level 2</a:t>
            </a:r>
            <a:endParaRPr lang="en-US" dirty="0"/>
          </a:p>
        </p:txBody>
      </p:sp>
      <p:pic>
        <p:nvPicPr>
          <p:cNvPr id="33794" name="Picture 2"/>
          <p:cNvPicPr>
            <a:picLocks noGrp="1" noChangeAspect="1" noChangeArrowheads="1"/>
          </p:cNvPicPr>
          <p:nvPr>
            <p:ph idx="1"/>
          </p:nvPr>
        </p:nvPicPr>
        <p:blipFill>
          <a:blip r:embed="rId2"/>
          <a:srcRect/>
          <a:stretch>
            <a:fillRect/>
          </a:stretch>
        </p:blipFill>
        <p:spPr bwMode="auto">
          <a:xfrm>
            <a:off x="0" y="0"/>
            <a:ext cx="6883622"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Anomaly Detection</a:t>
            </a:r>
            <a:endParaRPr lang="en-US" dirty="0"/>
          </a:p>
        </p:txBody>
      </p:sp>
      <p:graphicFrame>
        <p:nvGraphicFramePr>
          <p:cNvPr id="4" name="Content Placeholder 3"/>
          <p:cNvGraphicFramePr>
            <a:graphicFrameLocks noGrp="1"/>
          </p:cNvGraphicFramePr>
          <p:nvPr>
            <p:ph idx="1"/>
          </p:nvPr>
        </p:nvGraphicFramePr>
        <p:xfrm>
          <a:off x="0" y="1295400"/>
          <a:ext cx="91440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nvGraphicFramePr>
        <p:xfrm>
          <a:off x="4876800" y="4267200"/>
          <a:ext cx="4114800" cy="2590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 dirty="0" smtClean="0"/>
              <a:t>CUSUM VMASK APPROACH</a:t>
            </a:r>
            <a:endParaRPr lang="en-US" dirty="0"/>
          </a:p>
        </p:txBody>
      </p:sp>
      <p:graphicFrame>
        <p:nvGraphicFramePr>
          <p:cNvPr id="4" name="Content Placeholder 3"/>
          <p:cNvGraphicFramePr>
            <a:graphicFrameLocks noGrp="1"/>
          </p:cNvGraphicFramePr>
          <p:nvPr>
            <p:ph idx="1"/>
          </p:nvPr>
        </p:nvGraphicFramePr>
        <p:xfrm>
          <a:off x="0" y="1295400"/>
          <a:ext cx="30480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hape 101"/>
          <p:cNvSpPr/>
          <p:nvPr/>
        </p:nvSpPr>
        <p:spPr>
          <a:xfrm>
            <a:off x="3124201" y="1295400"/>
            <a:ext cx="6019800" cy="5562600"/>
          </a:xfrm>
          <a:prstGeom prst="rect">
            <a:avLst/>
          </a:prstGeom>
          <a:blipFill>
            <a:blip r:embed="rId7"/>
            <a:stretch>
              <a:fillRect/>
            </a:stretch>
          </a:blipFill>
          <a:ln>
            <a:noFill/>
          </a:ln>
        </p:spPr>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467600" cy="1143000"/>
          </a:xfrm>
        </p:spPr>
        <p:txBody>
          <a:bodyPr/>
          <a:lstStyle/>
          <a:p>
            <a:r>
              <a:rPr lang="en-US" dirty="0" smtClean="0"/>
              <a:t>Statistical Approach</a:t>
            </a:r>
            <a:endParaRPr lang="en-US" dirty="0"/>
          </a:p>
        </p:txBody>
      </p:sp>
      <p:graphicFrame>
        <p:nvGraphicFramePr>
          <p:cNvPr id="4" name="Content Placeholder 3"/>
          <p:cNvGraphicFramePr>
            <a:graphicFrameLocks noGrp="1"/>
          </p:cNvGraphicFramePr>
          <p:nvPr>
            <p:ph idx="1"/>
          </p:nvPr>
        </p:nvGraphicFramePr>
        <p:xfrm>
          <a:off x="0" y="1219200"/>
          <a:ext cx="29718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hape 114"/>
          <p:cNvSpPr/>
          <p:nvPr/>
        </p:nvSpPr>
        <p:spPr>
          <a:xfrm>
            <a:off x="3276600" y="1752600"/>
            <a:ext cx="5867400" cy="4419600"/>
          </a:xfrm>
          <a:prstGeom prst="rect">
            <a:avLst/>
          </a:prstGeom>
          <a:blipFill>
            <a:blip r:embed="rId7"/>
            <a:stretch>
              <a:fillRect/>
            </a:stretch>
          </a:blipFill>
          <a:ln>
            <a:noFill/>
          </a:ln>
        </p:spPr>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Similarity Detection</a:t>
            </a:r>
            <a:endParaRPr lang="en-US" dirty="0"/>
          </a:p>
        </p:txBody>
      </p:sp>
      <p:graphicFrame>
        <p:nvGraphicFramePr>
          <p:cNvPr id="4" name="Content Placeholder 3"/>
          <p:cNvGraphicFramePr>
            <a:graphicFrameLocks noGrp="1"/>
          </p:cNvGraphicFramePr>
          <p:nvPr>
            <p:ph idx="1"/>
          </p:nvPr>
        </p:nvGraphicFramePr>
        <p:xfrm>
          <a:off x="1143000" y="1066800"/>
          <a:ext cx="7467600" cy="579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nvGraphicFramePr>
        <p:xfrm>
          <a:off x="3124200" y="4114800"/>
          <a:ext cx="3505200" cy="2209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1143000"/>
          </a:xfrm>
        </p:spPr>
        <p:txBody>
          <a:bodyPr/>
          <a:lstStyle/>
          <a:p>
            <a:r>
              <a:rPr lang="en-US" dirty="0" smtClean="0"/>
              <a:t>DTW (Dynamic Time Warping)</a:t>
            </a:r>
            <a:endParaRPr lang="en-US" dirty="0"/>
          </a:p>
        </p:txBody>
      </p:sp>
      <p:graphicFrame>
        <p:nvGraphicFramePr>
          <p:cNvPr id="4" name="Content Placeholder 3"/>
          <p:cNvGraphicFramePr>
            <a:graphicFrameLocks noGrp="1"/>
          </p:cNvGraphicFramePr>
          <p:nvPr>
            <p:ph idx="1"/>
          </p:nvPr>
        </p:nvGraphicFramePr>
        <p:xfrm>
          <a:off x="0" y="1219200"/>
          <a:ext cx="47244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hape 127"/>
          <p:cNvSpPr/>
          <p:nvPr/>
        </p:nvSpPr>
        <p:spPr>
          <a:xfrm>
            <a:off x="4876800" y="4011298"/>
            <a:ext cx="3456350" cy="2846702"/>
          </a:xfrm>
          <a:prstGeom prst="rect">
            <a:avLst/>
          </a:prstGeom>
          <a:blipFill>
            <a:blip r:embed="rId7">
              <a:lum bright="42000" contrast="-52000"/>
            </a:blip>
            <a:stretch>
              <a:fillRect/>
            </a:stretch>
          </a:blipFill>
        </p:spPr>
      </p:sp>
      <p:pic>
        <p:nvPicPr>
          <p:cNvPr id="34818" name="Picture 2"/>
          <p:cNvPicPr>
            <a:picLocks noChangeAspect="1" noChangeArrowheads="1"/>
          </p:cNvPicPr>
          <p:nvPr/>
        </p:nvPicPr>
        <p:blipFill>
          <a:blip r:embed="rId8"/>
          <a:srcRect/>
          <a:stretch>
            <a:fillRect/>
          </a:stretch>
        </p:blipFill>
        <p:spPr bwMode="auto">
          <a:xfrm>
            <a:off x="4162425" y="990600"/>
            <a:ext cx="4981575" cy="2962182"/>
          </a:xfrm>
          <a:prstGeom prst="rect">
            <a:avLst/>
          </a:prstGeom>
          <a:noFill/>
          <a:ln w="9525">
            <a:noFill/>
            <a:miter lim="800000"/>
            <a:headEnd/>
            <a:tailEnd/>
          </a:ln>
          <a:effectLst/>
        </p:spPr>
      </p:pic>
      <p:cxnSp>
        <p:nvCxnSpPr>
          <p:cNvPr id="8" name="Straight Arrow Connector 7"/>
          <p:cNvCxnSpPr>
            <a:endCxn id="34818" idx="1"/>
          </p:cNvCxnSpPr>
          <p:nvPr/>
        </p:nvCxnSpPr>
        <p:spPr>
          <a:xfrm>
            <a:off x="3429000" y="2438400"/>
            <a:ext cx="733425" cy="3329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4"/>
          <p:cNvSpPr/>
          <p:nvPr/>
        </p:nvSpPr>
        <p:spPr>
          <a:xfrm>
            <a:off x="0" y="0"/>
            <a:ext cx="9144000" cy="6858000"/>
          </a:xfrm>
          <a:prstGeom prst="rect">
            <a:avLst/>
          </a:prstGeom>
          <a:blipFill>
            <a:blip r:embed="rId2"/>
            <a:stretch>
              <a:fillRect/>
            </a:stretch>
          </a:blipFill>
        </p:spPr>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srcRect/>
          <a:stretch>
            <a:fillRect/>
          </a:stretch>
        </p:blipFill>
        <p:spPr bwMode="auto">
          <a:xfrm>
            <a:off x="-1" y="0"/>
            <a:ext cx="9165111" cy="685800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646" y="1447800"/>
            <a:ext cx="4114800"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5842" name="Picture 2"/>
          <p:cNvPicPr>
            <a:picLocks noGrp="1" noChangeAspect="1" noChangeArrowheads="1"/>
          </p:cNvPicPr>
          <p:nvPr>
            <p:ph idx="1"/>
          </p:nvPr>
        </p:nvPicPr>
        <p:blipFill>
          <a:blip r:embed="rId2"/>
          <a:srcRect/>
          <a:stretch>
            <a:fillRect/>
          </a:stretch>
        </p:blipFill>
        <p:spPr bwMode="auto">
          <a:xfrm>
            <a:off x="990600" y="1273821"/>
            <a:ext cx="7467600" cy="55841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SAX Representation</a:t>
            </a:r>
            <a:endParaRPr lang="en-US" dirty="0"/>
          </a:p>
        </p:txBody>
      </p:sp>
      <p:graphicFrame>
        <p:nvGraphicFramePr>
          <p:cNvPr id="4" name="Content Placeholder 3"/>
          <p:cNvGraphicFramePr>
            <a:graphicFrameLocks noGrp="1"/>
          </p:cNvGraphicFramePr>
          <p:nvPr>
            <p:ph idx="1"/>
          </p:nvPr>
        </p:nvGraphicFramePr>
        <p:xfrm>
          <a:off x="457200" y="1600200"/>
          <a:ext cx="8305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0"/>
            <a:ext cx="8229600" cy="1066800"/>
          </a:xfrm>
        </p:spPr>
        <p:txBody>
          <a:bodyPr/>
          <a:lstStyle/>
          <a:p>
            <a:r>
              <a:rPr lang="en-US" dirty="0" smtClean="0"/>
              <a:t>Abstract</a:t>
            </a:r>
            <a:endParaRPr lang="en-US" dirty="0"/>
          </a:p>
        </p:txBody>
      </p:sp>
      <p:graphicFrame>
        <p:nvGraphicFramePr>
          <p:cNvPr id="13" name="Diagram 12"/>
          <p:cNvGraphicFramePr/>
          <p:nvPr/>
        </p:nvGraphicFramePr>
        <p:xfrm>
          <a:off x="0" y="990600"/>
          <a:ext cx="9144000" cy="586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0" y="0"/>
          <a:ext cx="9144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7890" name="Picture 2"/>
          <p:cNvPicPr>
            <a:picLocks noChangeAspect="1" noChangeArrowheads="1"/>
          </p:cNvPicPr>
          <p:nvPr/>
        </p:nvPicPr>
        <p:blipFill>
          <a:blip r:embed="rId7"/>
          <a:srcRect/>
          <a:stretch>
            <a:fillRect/>
          </a:stretch>
        </p:blipFill>
        <p:spPr bwMode="auto">
          <a:xfrm>
            <a:off x="4191000" y="990600"/>
            <a:ext cx="2143125" cy="485775"/>
          </a:xfrm>
          <a:prstGeom prst="rect">
            <a:avLst/>
          </a:prstGeom>
          <a:noFill/>
          <a:ln w="9525">
            <a:noFill/>
            <a:miter lim="800000"/>
            <a:headEnd/>
            <a:tailEnd/>
          </a:ln>
          <a:effectLst/>
        </p:spPr>
      </p:pic>
      <p:pic>
        <p:nvPicPr>
          <p:cNvPr id="37891" name="Picture 3"/>
          <p:cNvPicPr>
            <a:picLocks noChangeAspect="1" noChangeArrowheads="1"/>
          </p:cNvPicPr>
          <p:nvPr/>
        </p:nvPicPr>
        <p:blipFill>
          <a:blip r:embed="rId8"/>
          <a:srcRect/>
          <a:stretch>
            <a:fillRect/>
          </a:stretch>
        </p:blipFill>
        <p:spPr bwMode="auto">
          <a:xfrm>
            <a:off x="3581400" y="5715000"/>
            <a:ext cx="4314825" cy="381000"/>
          </a:xfrm>
          <a:prstGeom prst="rect">
            <a:avLst/>
          </a:prstGeom>
          <a:noFill/>
          <a:ln w="9525">
            <a:noFill/>
            <a:miter lim="800000"/>
            <a:headEnd/>
            <a:tailEnd/>
          </a:ln>
          <a:effectLst/>
        </p:spPr>
      </p:pic>
      <p:pic>
        <p:nvPicPr>
          <p:cNvPr id="37892" name="Picture 4"/>
          <p:cNvPicPr>
            <a:picLocks noChangeAspect="1" noChangeArrowheads="1"/>
          </p:cNvPicPr>
          <p:nvPr/>
        </p:nvPicPr>
        <p:blipFill>
          <a:blip r:embed="rId9"/>
          <a:srcRect/>
          <a:stretch>
            <a:fillRect/>
          </a:stretch>
        </p:blipFill>
        <p:spPr bwMode="auto">
          <a:xfrm>
            <a:off x="6705601" y="6096000"/>
            <a:ext cx="1752600" cy="60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467600" cy="944562"/>
          </a:xfrm>
        </p:spPr>
        <p:txBody>
          <a:bodyPr/>
          <a:lstStyle/>
          <a:p>
            <a:r>
              <a:rPr lang="en-US" dirty="0" smtClean="0"/>
              <a:t>Forecasting</a:t>
            </a:r>
            <a:endParaRPr lang="en-US" dirty="0"/>
          </a:p>
        </p:txBody>
      </p:sp>
      <p:graphicFrame>
        <p:nvGraphicFramePr>
          <p:cNvPr id="5" name="Diagram 4"/>
          <p:cNvGraphicFramePr/>
          <p:nvPr/>
        </p:nvGraphicFramePr>
        <p:xfrm>
          <a:off x="4724400" y="1447800"/>
          <a:ext cx="44196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p:cNvGraphicFramePr>
            <a:graphicFrameLocks noGrp="1"/>
          </p:cNvGraphicFramePr>
          <p:nvPr>
            <p:ph idx="1"/>
          </p:nvPr>
        </p:nvGraphicFramePr>
        <p:xfrm>
          <a:off x="0" y="0"/>
          <a:ext cx="4267200" cy="4525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8914" name="Picture 2" descr="http://images.sodahead.com/polls/003507961/5556290677_A_Bug_Free_Mind_crystal_ball_xlarge.jpeg"/>
          <p:cNvPicPr>
            <a:picLocks noChangeAspect="1" noChangeArrowheads="1"/>
          </p:cNvPicPr>
          <p:nvPr/>
        </p:nvPicPr>
        <p:blipFill>
          <a:blip r:embed="rId12"/>
          <a:srcRect/>
          <a:stretch>
            <a:fillRect/>
          </a:stretch>
        </p:blipFill>
        <p:spPr bwMode="auto">
          <a:xfrm>
            <a:off x="304800" y="3857624"/>
            <a:ext cx="3333750" cy="3000376"/>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Averages</a:t>
            </a:r>
            <a:endParaRPr lang="en-US" dirty="0"/>
          </a:p>
        </p:txBody>
      </p:sp>
      <p:graphicFrame>
        <p:nvGraphicFramePr>
          <p:cNvPr id="6" name="Content Placeholder 5"/>
          <p:cNvGraphicFramePr>
            <a:graphicFrameLocks noGrp="1"/>
          </p:cNvGraphicFramePr>
          <p:nvPr>
            <p:ph idx="1"/>
          </p:nvPr>
        </p:nvGraphicFramePr>
        <p:xfrm>
          <a:off x="0" y="1371600"/>
          <a:ext cx="91440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nvGraphicFramePr>
        <p:xfrm>
          <a:off x="0" y="4572000"/>
          <a:ext cx="9144000" cy="2286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4"/>
          <p:cNvSpPr txBox="1">
            <a:spLocks noGrp="1"/>
          </p:cNvSpPr>
          <p:nvPr>
            <p:ph type="title"/>
          </p:nvPr>
        </p:nvSpPr>
        <p:spPr>
          <a:xfrm>
            <a:off x="457200" y="274637"/>
            <a:ext cx="8229600" cy="1143000"/>
          </a:xfrm>
          <a:prstGeom prst="rect">
            <a:avLst/>
          </a:prstGeom>
        </p:spPr>
        <p:txBody>
          <a:bodyPr lIns="91425" tIns="91425" rIns="91425" bIns="91425" anchor="b" anchorCtr="0">
            <a:noAutofit/>
          </a:bodyPr>
          <a:lstStyle/>
          <a:p>
            <a:pPr>
              <a:buNone/>
            </a:pPr>
            <a:r>
              <a:rPr lang="en"/>
              <a:t>Example : Moving geometric on Rainfall Data</a:t>
            </a:r>
          </a:p>
        </p:txBody>
      </p:sp>
      <p:sp>
        <p:nvSpPr>
          <p:cNvPr id="5" name="Shape 165"/>
          <p:cNvSpPr/>
          <p:nvPr/>
        </p:nvSpPr>
        <p:spPr>
          <a:xfrm>
            <a:off x="390525" y="1347787"/>
            <a:ext cx="8362950" cy="4162425"/>
          </a:xfrm>
          <a:prstGeom prst="rect">
            <a:avLst/>
          </a:prstGeom>
          <a:blipFill>
            <a:blip r:embed="rId2"/>
            <a:stretch>
              <a:fillRect/>
            </a:stretch>
          </a:blipFill>
          <a:ln>
            <a:noFill/>
          </a:ln>
        </p:spPr>
      </p:sp>
      <p:sp>
        <p:nvSpPr>
          <p:cNvPr id="6" name="Shape 166"/>
          <p:cNvSpPr txBox="1"/>
          <p:nvPr/>
        </p:nvSpPr>
        <p:spPr>
          <a:xfrm>
            <a:off x="547975" y="5695625"/>
            <a:ext cx="8120100" cy="1112700"/>
          </a:xfrm>
          <a:prstGeom prst="rect">
            <a:avLst/>
          </a:prstGeom>
          <a:noFill/>
        </p:spPr>
        <p:txBody>
          <a:bodyPr lIns="91425" tIns="91425" rIns="91425" bIns="91425" anchor="t" anchorCtr="0">
            <a:noAutofit/>
          </a:bodyPr>
          <a:lstStyle/>
          <a:p>
            <a:pPr lvl="0" rtl="0">
              <a:buNone/>
            </a:pPr>
            <a:r>
              <a:rPr lang="en" sz="1800"/>
              <a:t>The predicted value is very close to the actual value. </a:t>
            </a:r>
          </a:p>
          <a:p>
            <a:pPr lvl="0" rtl="0">
              <a:buNone/>
            </a:pPr>
            <a:r>
              <a:rPr lang="en" sz="1800"/>
              <a:t>Final Predicted : 1.44</a:t>
            </a:r>
          </a:p>
          <a:p>
            <a:pPr lvl="0" rtl="0">
              <a:buNone/>
            </a:pPr>
            <a:r>
              <a:rPr lang="en" sz="1800"/>
              <a:t>Final Actual : 1.7</a:t>
            </a:r>
          </a:p>
          <a:p>
            <a:pPr>
              <a:buNone/>
            </a:pPr>
            <a:r>
              <a:rPr lang="en" sz="1800"/>
              <a:t>Error : 17% (Error percentage changes for different data sets)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93644" y="609600"/>
            <a:ext cx="2850356" cy="3390900"/>
          </a:xfrm>
          <a:prstGeom prst="rect">
            <a:avLst/>
          </a:prstGeom>
          <a:solidFill>
            <a:schemeClr val="tx1">
              <a:lumMod val="85000"/>
            </a:schemeClr>
          </a:solid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title"/>
          </p:nvPr>
        </p:nvSpPr>
        <p:spPr/>
        <p:txBody>
          <a:bodyPr/>
          <a:lstStyle/>
          <a:p>
            <a:r>
              <a:rPr lang="en-US" dirty="0" smtClean="0"/>
              <a:t>NARX Neural Network</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01840155"/>
              </p:ext>
            </p:extLst>
          </p:nvPr>
        </p:nvGraphicFramePr>
        <p:xfrm>
          <a:off x="228600" y="1371600"/>
          <a:ext cx="7696200" cy="4754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C:\Users\Satvik\Pictures\ppt\math_n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6324600"/>
            <a:ext cx="6069013" cy="352425"/>
          </a:xfrm>
          <a:prstGeom prst="rect">
            <a:avLst/>
          </a:prstGeom>
          <a:noFill/>
          <a:extLst>
            <a:ext uri="{909E8E84-426E-40DD-AFC4-6F175D3DCCD1}">
              <a14:hiddenFill xmlns:a14="http://schemas.microsoft.com/office/drawing/2010/main">
                <a:solidFill>
                  <a:srgbClr val="FFFFFF"/>
                </a:solidFill>
              </a14:hiddenFill>
            </a:ext>
          </a:extLst>
        </p:spPr>
      </p:pic>
      <p:sp>
        <p:nvSpPr>
          <p:cNvPr id="7" name="Horizontal Scroll 6"/>
          <p:cNvSpPr/>
          <p:nvPr/>
        </p:nvSpPr>
        <p:spPr>
          <a:xfrm>
            <a:off x="228600" y="5791200"/>
            <a:ext cx="2286000" cy="53340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Mathematically</a:t>
            </a:r>
            <a:endParaRPr lang="en-US" dirty="0"/>
          </a:p>
        </p:txBody>
      </p:sp>
      <p:pic>
        <p:nvPicPr>
          <p:cNvPr id="1027" name="Picture 3" descr="C:\Users\Satvik\Pictures\ppt\n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3644" y="609600"/>
            <a:ext cx="2819400" cy="3390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Neural Network</a:t>
            </a:r>
            <a:endParaRPr lang="en-US" dirty="0"/>
          </a:p>
        </p:txBody>
      </p:sp>
      <p:pic>
        <p:nvPicPr>
          <p:cNvPr id="2050" name="Picture 2" descr="C:\Users\Satvik\Pictures\ppt\nn_typ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20801"/>
            <a:ext cx="9166302" cy="4099837"/>
          </a:xfrm>
          <a:prstGeom prst="rect">
            <a:avLst/>
          </a:prstGeom>
          <a:noFill/>
          <a:extLst>
            <a:ext uri="{909E8E84-426E-40DD-AFC4-6F175D3DCCD1}">
              <a14:hiddenFill xmlns:a14="http://schemas.microsoft.com/office/drawing/2010/main">
                <a:solidFill>
                  <a:srgbClr val="FFFFFF"/>
                </a:solidFill>
              </a14:hiddenFill>
            </a:ext>
          </a:extLst>
        </p:spPr>
      </p:pic>
      <p:sp>
        <p:nvSpPr>
          <p:cNvPr id="4" name="Frame 3"/>
          <p:cNvSpPr/>
          <p:nvPr/>
        </p:nvSpPr>
        <p:spPr>
          <a:xfrm>
            <a:off x="2133600" y="3200400"/>
            <a:ext cx="1828800" cy="381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p:cNvSpPr/>
          <p:nvPr/>
        </p:nvSpPr>
        <p:spPr>
          <a:xfrm>
            <a:off x="1371600" y="4114800"/>
            <a:ext cx="1295400" cy="5334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39387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Training with Back Propagation</a:t>
            </a:r>
            <a:endParaRPr lang="en-US" dirty="0"/>
          </a:p>
        </p:txBody>
      </p:sp>
      <p:pic>
        <p:nvPicPr>
          <p:cNvPr id="3074" name="Picture 2" descr="C:\Users\Satvik\Pictures\ppt\back_pr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02" y="1752600"/>
            <a:ext cx="3708402" cy="42672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Satvik\Pictures\ppt\neuron_back_pro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586928"/>
            <a:ext cx="3048000" cy="28135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Satvik\Pictures\ppt\sigmoi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000" y="4429041"/>
            <a:ext cx="5278254" cy="1590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275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Satvik\Pictures\ppt\outp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699" y="685800"/>
            <a:ext cx="5305426" cy="22098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Satvik\Pictures\ppt\weigh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651222"/>
            <a:ext cx="6909596" cy="2194872"/>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Satvik\Pictures\ppt\err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699" y="2971800"/>
            <a:ext cx="5381625" cy="1600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71600" y="838200"/>
            <a:ext cx="3352800" cy="369332"/>
          </a:xfrm>
          <a:prstGeom prst="rect">
            <a:avLst/>
          </a:prstGeom>
          <a:noFill/>
        </p:spPr>
        <p:txBody>
          <a:bodyPr wrap="square" rtlCol="0">
            <a:spAutoFit/>
          </a:bodyPr>
          <a:lstStyle/>
          <a:p>
            <a:r>
              <a:rPr lang="en-US" dirty="0" smtClean="0">
                <a:solidFill>
                  <a:srgbClr val="FF0000"/>
                </a:solidFill>
              </a:rPr>
              <a:t>Compute Neuron Outputs </a:t>
            </a:r>
            <a:endParaRPr lang="en-US" dirty="0">
              <a:solidFill>
                <a:srgbClr val="FF0000"/>
              </a:solidFill>
            </a:endParaRPr>
          </a:p>
        </p:txBody>
      </p:sp>
      <p:sp>
        <p:nvSpPr>
          <p:cNvPr id="10" name="TextBox 9"/>
          <p:cNvSpPr txBox="1"/>
          <p:nvPr/>
        </p:nvSpPr>
        <p:spPr>
          <a:xfrm>
            <a:off x="990600" y="2976562"/>
            <a:ext cx="4114800" cy="369332"/>
          </a:xfrm>
          <a:prstGeom prst="rect">
            <a:avLst/>
          </a:prstGeom>
          <a:noFill/>
        </p:spPr>
        <p:txBody>
          <a:bodyPr wrap="square" rtlCol="0">
            <a:spAutoFit/>
          </a:bodyPr>
          <a:lstStyle/>
          <a:p>
            <a:r>
              <a:rPr lang="en-US" dirty="0" smtClean="0">
                <a:solidFill>
                  <a:srgbClr val="FF0000"/>
                </a:solidFill>
              </a:rPr>
              <a:t>Compute and Propagate Errors</a:t>
            </a:r>
            <a:endParaRPr lang="en-US" dirty="0">
              <a:solidFill>
                <a:srgbClr val="FF0000"/>
              </a:solidFill>
            </a:endParaRPr>
          </a:p>
        </p:txBody>
      </p:sp>
      <p:sp>
        <p:nvSpPr>
          <p:cNvPr id="11" name="TextBox 10"/>
          <p:cNvSpPr txBox="1"/>
          <p:nvPr/>
        </p:nvSpPr>
        <p:spPr>
          <a:xfrm>
            <a:off x="685800" y="4666150"/>
            <a:ext cx="3352800" cy="369332"/>
          </a:xfrm>
          <a:prstGeom prst="rect">
            <a:avLst/>
          </a:prstGeom>
          <a:noFill/>
        </p:spPr>
        <p:txBody>
          <a:bodyPr wrap="square" rtlCol="0">
            <a:spAutoFit/>
          </a:bodyPr>
          <a:lstStyle/>
          <a:p>
            <a:r>
              <a:rPr lang="en-US" dirty="0" smtClean="0">
                <a:solidFill>
                  <a:srgbClr val="FF0000"/>
                </a:solidFill>
              </a:rPr>
              <a:t>Update Weights </a:t>
            </a:r>
            <a:endParaRPr lang="en-US" dirty="0">
              <a:solidFill>
                <a:srgbClr val="FF0000"/>
              </a:solidFill>
            </a:endParaRPr>
          </a:p>
        </p:txBody>
      </p:sp>
    </p:spTree>
    <p:extLst>
      <p:ext uri="{BB962C8B-B14F-4D97-AF65-F5344CB8AC3E}">
        <p14:creationId xmlns:p14="http://schemas.microsoft.com/office/powerpoint/2010/main" val="4029533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Overview of the NN Architecture in TSDM Tool</a:t>
            </a:r>
            <a:endParaRPr lang="en-US" dirty="0"/>
          </a:p>
        </p:txBody>
      </p:sp>
      <p:pic>
        <p:nvPicPr>
          <p:cNvPr id="5122" name="Picture 2" descr="C:\Users\Satvik\Documents\GitHub\ts-datamining\Reports\Report\screenshots\narx_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447800"/>
            <a:ext cx="5621142" cy="503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899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NARX NN Prediction in</a:t>
            </a:r>
            <a:br>
              <a:rPr lang="en-US" dirty="0" smtClean="0"/>
            </a:br>
            <a:r>
              <a:rPr lang="en-US" dirty="0" smtClean="0"/>
              <a:t>TSDM Tool</a:t>
            </a:r>
            <a:endParaRPr lang="en-US" dirty="0"/>
          </a:p>
        </p:txBody>
      </p:sp>
      <p:sp>
        <p:nvSpPr>
          <p:cNvPr id="3" name="Content Placeholder 2"/>
          <p:cNvSpPr>
            <a:spLocks noGrp="1"/>
          </p:cNvSpPr>
          <p:nvPr>
            <p:ph idx="1"/>
          </p:nvPr>
        </p:nvSpPr>
        <p:spPr/>
        <p:txBody>
          <a:bodyPr/>
          <a:lstStyle/>
          <a:p>
            <a:endParaRPr lang="en-US"/>
          </a:p>
        </p:txBody>
      </p:sp>
      <p:pic>
        <p:nvPicPr>
          <p:cNvPr id="6146" name="Picture 2" descr="C:\Users\Satvik\Documents\GitHub\ts-datamining\Reports\Report\screenshots\result_fort_NN_Ba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7079456" cy="4653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00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828800"/>
            <a:ext cx="9144000" cy="411480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www.executionmih.com/dipm_content_images/3_tier_architecture_in_data_mining.gif"/>
          <p:cNvPicPr>
            <a:picLocks noChangeAspect="1" noChangeArrowheads="1"/>
          </p:cNvPicPr>
          <p:nvPr/>
        </p:nvPicPr>
        <p:blipFill>
          <a:blip r:embed="rId2"/>
          <a:srcRect/>
          <a:stretch>
            <a:fillRect/>
          </a:stretch>
        </p:blipFill>
        <p:spPr bwMode="auto">
          <a:xfrm>
            <a:off x="-14289" y="2285999"/>
            <a:ext cx="8972012" cy="3338423"/>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0" y="4343400"/>
            <a:ext cx="2819400" cy="1143000"/>
          </a:xfrm>
        </p:spPr>
        <p:txBody>
          <a:bodyPr>
            <a:normAutofit fontScale="90000"/>
          </a:bodyPr>
          <a:lstStyle/>
          <a:p>
            <a:r>
              <a:rPr lang="en-US" dirty="0" smtClean="0"/>
              <a:t>Temporal Pattern Mining</a:t>
            </a:r>
            <a:endParaRPr lang="en-US" dirty="0"/>
          </a:p>
        </p:txBody>
      </p:sp>
      <p:graphicFrame>
        <p:nvGraphicFramePr>
          <p:cNvPr id="4" name="Content Placeholder 3"/>
          <p:cNvGraphicFramePr>
            <a:graphicFrameLocks noGrp="1"/>
          </p:cNvGraphicFramePr>
          <p:nvPr>
            <p:ph idx="1"/>
          </p:nvPr>
        </p:nvGraphicFramePr>
        <p:xfrm>
          <a:off x="685800" y="0"/>
          <a:ext cx="76962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p:cNvPicPr>
            <a:picLocks noChangeAspect="1" noChangeArrowheads="1"/>
          </p:cNvPicPr>
          <p:nvPr/>
        </p:nvPicPr>
        <p:blipFill>
          <a:blip r:embed="rId7" cstate="print"/>
          <a:srcRect/>
          <a:stretch>
            <a:fillRect/>
          </a:stretch>
        </p:blipFill>
        <p:spPr bwMode="auto">
          <a:xfrm>
            <a:off x="8305800" y="3200400"/>
            <a:ext cx="838200" cy="863296"/>
          </a:xfrm>
          <a:prstGeom prst="rect">
            <a:avLst/>
          </a:prstGeom>
          <a:noFill/>
          <a:ln w="9525">
            <a:noFill/>
            <a:miter lim="800000"/>
            <a:headEnd/>
            <a:tailEnd/>
          </a:ln>
          <a:effectLst/>
        </p:spPr>
      </p:pic>
      <p:pic>
        <p:nvPicPr>
          <p:cNvPr id="1030" name="Picture 6"/>
          <p:cNvPicPr>
            <a:picLocks noChangeAspect="1" noChangeArrowheads="1"/>
          </p:cNvPicPr>
          <p:nvPr/>
        </p:nvPicPr>
        <p:blipFill>
          <a:blip r:embed="rId8" cstate="print"/>
          <a:srcRect/>
          <a:stretch>
            <a:fillRect/>
          </a:stretch>
        </p:blipFill>
        <p:spPr bwMode="auto">
          <a:xfrm>
            <a:off x="6890672" y="5217824"/>
            <a:ext cx="2253327" cy="1640176"/>
          </a:xfrm>
          <a:prstGeom prst="rect">
            <a:avLst/>
          </a:prstGeom>
          <a:noFill/>
          <a:ln w="9525">
            <a:noFill/>
            <a:miter lim="800000"/>
            <a:headEnd/>
            <a:tailEnd/>
          </a:ln>
          <a:effectLst/>
        </p:spPr>
      </p:pic>
      <p:pic>
        <p:nvPicPr>
          <p:cNvPr id="1031" name="Picture 7"/>
          <p:cNvPicPr>
            <a:picLocks noChangeAspect="1" noChangeArrowheads="1"/>
          </p:cNvPicPr>
          <p:nvPr/>
        </p:nvPicPr>
        <p:blipFill>
          <a:blip r:embed="rId9" cstate="print"/>
          <a:srcRect/>
          <a:stretch>
            <a:fillRect/>
          </a:stretch>
        </p:blipFill>
        <p:spPr bwMode="auto">
          <a:xfrm>
            <a:off x="0" y="5181600"/>
            <a:ext cx="2209800" cy="1676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srcRect/>
          <a:stretch>
            <a:fillRect/>
          </a:stretch>
        </p:blipFill>
        <p:spPr bwMode="auto">
          <a:xfrm>
            <a:off x="0" y="1295400"/>
            <a:ext cx="9207993" cy="5562600"/>
          </a:xfrm>
          <a:prstGeom prst="rect">
            <a:avLst/>
          </a:prstGeom>
          <a:noFill/>
          <a:ln w="9525">
            <a:noFill/>
            <a:miter lim="800000"/>
            <a:headEnd/>
            <a:tailEnd/>
          </a:ln>
          <a:effectLst/>
        </p:spPr>
      </p:pic>
      <p:sp>
        <p:nvSpPr>
          <p:cNvPr id="6" name="Title 1"/>
          <p:cNvSpPr>
            <a:spLocks noGrp="1"/>
          </p:cNvSpPr>
          <p:nvPr>
            <p:ph type="title"/>
          </p:nvPr>
        </p:nvSpPr>
        <p:spPr>
          <a:xfrm>
            <a:off x="457200" y="274638"/>
            <a:ext cx="7467600" cy="1143000"/>
          </a:xfrm>
        </p:spPr>
        <p:txBody>
          <a:bodyPr/>
          <a:lstStyle/>
          <a:p>
            <a:r>
              <a:rPr lang="en-US" dirty="0" smtClean="0"/>
              <a:t>Events and Temporal Patterns</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696200" cy="1600200"/>
          </a:xfrm>
        </p:spPr>
        <p:txBody>
          <a:bodyPr/>
          <a:lstStyle/>
          <a:p>
            <a:r>
              <a:rPr lang="en-US" dirty="0" smtClean="0"/>
              <a:t>Introduction </a:t>
            </a:r>
            <a:br>
              <a:rPr lang="en-US" dirty="0" smtClean="0"/>
            </a:br>
            <a:r>
              <a:rPr lang="en-US" dirty="0" smtClean="0"/>
              <a:t>Genetic Algorithms </a:t>
            </a:r>
            <a:endParaRPr lang="en-US" dirty="0"/>
          </a:p>
        </p:txBody>
      </p:sp>
      <p:pic>
        <p:nvPicPr>
          <p:cNvPr id="19458" name="Picture 2" descr="http://www.exponent.com/files/Uploads/Images/pharma/dna1.jpg"/>
          <p:cNvPicPr>
            <a:picLocks noChangeAspect="1" noChangeArrowheads="1"/>
          </p:cNvPicPr>
          <p:nvPr/>
        </p:nvPicPr>
        <p:blipFill>
          <a:blip r:embed="rId2" cstate="print"/>
          <a:srcRect/>
          <a:stretch>
            <a:fillRect/>
          </a:stretch>
        </p:blipFill>
        <p:spPr bwMode="auto">
          <a:xfrm>
            <a:off x="7204778" y="0"/>
            <a:ext cx="1939222" cy="1295400"/>
          </a:xfrm>
          <a:prstGeom prst="rect">
            <a:avLst/>
          </a:prstGeom>
          <a:noFill/>
        </p:spPr>
      </p:pic>
      <p:graphicFrame>
        <p:nvGraphicFramePr>
          <p:cNvPr id="5" name="Diagram 4"/>
          <p:cNvGraphicFramePr/>
          <p:nvPr/>
        </p:nvGraphicFramePr>
        <p:xfrm>
          <a:off x="0" y="1828800"/>
          <a:ext cx="9144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30080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5" descr="C:\temp\test.jpg"/>
          <p:cNvPicPr>
            <a:picLocks noChangeAspect="1" noChangeArrowheads="1"/>
          </p:cNvPicPr>
          <p:nvPr/>
        </p:nvPicPr>
        <p:blipFill>
          <a:blip r:embed="rId2"/>
          <a:srcRect/>
          <a:stretch>
            <a:fillRect/>
          </a:stretch>
        </p:blipFill>
        <p:spPr bwMode="auto">
          <a:xfrm>
            <a:off x="1447799" y="0"/>
            <a:ext cx="7696201" cy="6858000"/>
          </a:xfrm>
          <a:prstGeom prst="rect">
            <a:avLst/>
          </a:prstGeom>
          <a:noFill/>
        </p:spPr>
      </p:pic>
      <p:sp>
        <p:nvSpPr>
          <p:cNvPr id="6" name="Title 1"/>
          <p:cNvSpPr>
            <a:spLocks noGrp="1"/>
          </p:cNvSpPr>
          <p:nvPr>
            <p:ph type="title"/>
          </p:nvPr>
        </p:nvSpPr>
        <p:spPr>
          <a:xfrm>
            <a:off x="0" y="0"/>
            <a:ext cx="1447800" cy="6553200"/>
          </a:xfrm>
        </p:spPr>
        <p:txBody>
          <a:bodyPr>
            <a:normAutofit/>
          </a:bodyPr>
          <a:lstStyle/>
          <a:p>
            <a:r>
              <a:rPr lang="en-US" sz="1800" dirty="0" smtClean="0"/>
              <a:t>A Typical GA Procedure</a:t>
            </a:r>
            <a:endParaRPr lang="en-US" sz="1800" dirty="0"/>
          </a:p>
        </p:txBody>
      </p:sp>
    </p:spTree>
    <p:extLst>
      <p:ext uri="{BB962C8B-B14F-4D97-AF65-F5344CB8AC3E}">
        <p14:creationId xmlns:p14="http://schemas.microsoft.com/office/powerpoint/2010/main" val="21065660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Step by Step execution of the DT-GA based Algorithm</a:t>
            </a:r>
            <a:endParaRPr lang="en-US" dirty="0"/>
          </a:p>
        </p:txBody>
      </p:sp>
      <p:sp>
        <p:nvSpPr>
          <p:cNvPr id="3" name="Content Placeholder 2"/>
          <p:cNvSpPr>
            <a:spLocks noGrp="1"/>
          </p:cNvSpPr>
          <p:nvPr>
            <p:ph idx="1"/>
          </p:nvPr>
        </p:nvSpPr>
        <p:spPr>
          <a:xfrm>
            <a:off x="0" y="1"/>
            <a:ext cx="5376863" cy="609600"/>
          </a:xfrm>
        </p:spPr>
        <p:txBody>
          <a:bodyPr>
            <a:normAutofit/>
          </a:bodyPr>
          <a:lstStyle/>
          <a:p>
            <a:r>
              <a:rPr lang="en-US" sz="2000" dirty="0" smtClean="0"/>
              <a:t>Chromosomes</a:t>
            </a:r>
            <a:endParaRPr lang="en-US" sz="1600" dirty="0" smtClean="0"/>
          </a:p>
        </p:txBody>
      </p:sp>
      <p:pic>
        <p:nvPicPr>
          <p:cNvPr id="1027" name="Picture 3" descr="C:\Users\nsatvik\Documents\GitHub\GWClassifier\Report-Paper\Report\init_popu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0"/>
            <a:ext cx="3429000" cy="3657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p:cNvGraphicFramePr/>
          <p:nvPr/>
        </p:nvGraphicFramePr>
        <p:xfrm>
          <a:off x="0" y="533400"/>
          <a:ext cx="5562600" cy="632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p:cNvPicPr>
            <a:picLocks noChangeAspect="1" noChangeArrowheads="1"/>
          </p:cNvPicPr>
          <p:nvPr/>
        </p:nvPicPr>
        <p:blipFill>
          <a:blip r:embed="rId8"/>
          <a:srcRect/>
          <a:stretch>
            <a:fillRect/>
          </a:stretch>
        </p:blipFill>
        <p:spPr bwMode="auto">
          <a:xfrm>
            <a:off x="1524000" y="4343400"/>
            <a:ext cx="2686050" cy="501396"/>
          </a:xfrm>
          <a:prstGeom prst="rect">
            <a:avLst/>
          </a:prstGeom>
          <a:noFill/>
          <a:ln w="9525">
            <a:noFill/>
            <a:miter lim="800000"/>
            <a:headEnd/>
            <a:tailEnd/>
          </a:ln>
          <a:effectLst/>
        </p:spPr>
      </p:pic>
      <p:pic>
        <p:nvPicPr>
          <p:cNvPr id="3075" name="Picture 3"/>
          <p:cNvPicPr>
            <a:picLocks noChangeAspect="1" noChangeArrowheads="1"/>
          </p:cNvPicPr>
          <p:nvPr/>
        </p:nvPicPr>
        <p:blipFill>
          <a:blip r:embed="rId9"/>
          <a:srcRect/>
          <a:stretch>
            <a:fillRect/>
          </a:stretch>
        </p:blipFill>
        <p:spPr bwMode="auto">
          <a:xfrm>
            <a:off x="6096000" y="4572000"/>
            <a:ext cx="3048000" cy="973311"/>
          </a:xfrm>
          <a:prstGeom prst="rect">
            <a:avLst/>
          </a:prstGeom>
          <a:noFill/>
          <a:ln w="9525">
            <a:noFill/>
            <a:miter lim="800000"/>
            <a:headEnd/>
            <a:tailEnd/>
          </a:ln>
          <a:effectLst/>
        </p:spPr>
      </p:pic>
    </p:spTree>
    <p:extLst>
      <p:ext uri="{BB962C8B-B14F-4D97-AF65-F5344CB8AC3E}">
        <p14:creationId xmlns:p14="http://schemas.microsoft.com/office/powerpoint/2010/main" val="14832408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Frame Goal in terms of Event Characterization Function</a:t>
            </a:r>
            <a:endParaRPr lang="en-US" dirty="0"/>
          </a:p>
        </p:txBody>
      </p:sp>
      <p:graphicFrame>
        <p:nvGraphicFramePr>
          <p:cNvPr id="4" name="Diagram 3"/>
          <p:cNvGraphicFramePr/>
          <p:nvPr/>
        </p:nvGraphicFramePr>
        <p:xfrm>
          <a:off x="0" y="1447800"/>
          <a:ext cx="91440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p:cNvPicPr>
            <a:picLocks noChangeAspect="1" noChangeArrowheads="1"/>
          </p:cNvPicPr>
          <p:nvPr/>
        </p:nvPicPr>
        <p:blipFill>
          <a:blip r:embed="rId7"/>
          <a:srcRect/>
          <a:stretch>
            <a:fillRect/>
          </a:stretch>
        </p:blipFill>
        <p:spPr bwMode="auto">
          <a:xfrm>
            <a:off x="6477000" y="5257800"/>
            <a:ext cx="2466975" cy="1020403"/>
          </a:xfrm>
          <a:prstGeom prst="rect">
            <a:avLst/>
          </a:prstGeom>
          <a:noFill/>
          <a:ln w="9525">
            <a:noFill/>
            <a:miter lim="800000"/>
            <a:headEnd/>
            <a:tailEnd/>
          </a:ln>
          <a:effectLst/>
        </p:spPr>
      </p:pic>
      <p:sp>
        <p:nvSpPr>
          <p:cNvPr id="6" name="Rectangle 5"/>
          <p:cNvSpPr/>
          <p:nvPr/>
        </p:nvSpPr>
        <p:spPr>
          <a:xfrm>
            <a:off x="228600" y="5486400"/>
            <a:ext cx="2362200" cy="600164"/>
          </a:xfrm>
          <a:prstGeom prst="rect">
            <a:avLst/>
          </a:prstGeom>
        </p:spPr>
        <p:txBody>
          <a:bodyPr wrap="square">
            <a:spAutoFit/>
          </a:bodyPr>
          <a:lstStyle/>
          <a:p>
            <a:pPr lvl="0"/>
            <a:r>
              <a:rPr lang="en-US" sz="1100" dirty="0" smtClean="0"/>
              <a:t>M is the set of all time indices t when x</a:t>
            </a:r>
            <a:r>
              <a:rPr lang="en-US" sz="1100" baseline="-25000" dirty="0" smtClean="0"/>
              <a:t> t </a:t>
            </a:r>
            <a:r>
              <a:rPr lang="en-US" sz="1100" dirty="0" smtClean="0"/>
              <a:t> is within the</a:t>
            </a:r>
          </a:p>
          <a:p>
            <a:r>
              <a:rPr lang="en-US" sz="1100" dirty="0" smtClean="0"/>
              <a:t>temporal pattern cluster</a:t>
            </a:r>
            <a:endParaRPr lang="en-US" sz="11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Determine Length of Temporal Pattern</a:t>
            </a:r>
            <a:endParaRPr lang="en-US" dirty="0"/>
          </a:p>
        </p:txBody>
      </p:sp>
      <p:graphicFrame>
        <p:nvGraphicFramePr>
          <p:cNvPr id="10" name="Diagram 9"/>
          <p:cNvGraphicFramePr/>
          <p:nvPr/>
        </p:nvGraphicFramePr>
        <p:xfrm>
          <a:off x="0" y="1600200"/>
          <a:ext cx="91440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 Phase Space</a:t>
            </a:r>
            <a:endParaRPr lang="en-US" dirty="0"/>
          </a:p>
        </p:txBody>
      </p:sp>
      <p:graphicFrame>
        <p:nvGraphicFramePr>
          <p:cNvPr id="4" name="Diagram 3"/>
          <p:cNvGraphicFramePr/>
          <p:nvPr/>
        </p:nvGraphicFramePr>
        <p:xfrm>
          <a:off x="0" y="1600200"/>
          <a:ext cx="46482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4876800" y="2438400"/>
            <a:ext cx="4038600" cy="3124200"/>
            <a:chOff x="2285996" y="3943350"/>
            <a:chExt cx="4572006" cy="1314449"/>
          </a:xfrm>
        </p:grpSpPr>
        <p:sp>
          <p:nvSpPr>
            <p:cNvPr id="6" name="Rounded Rectangle 5"/>
            <p:cNvSpPr/>
            <p:nvPr/>
          </p:nvSpPr>
          <p:spPr>
            <a:xfrm>
              <a:off x="2285996" y="3943350"/>
              <a:ext cx="4572006" cy="1314449"/>
            </a:xfrm>
            <a:prstGeom prst="roundRect">
              <a:avLst>
                <a:gd name="adj" fmla="val 10000"/>
              </a:avLst>
            </a:prstGeom>
            <a:blipFill rotWithShape="0">
              <a:blip r:embed="rId7"/>
              <a:stretch>
                <a:fillRect/>
              </a:stretch>
            </a:blipFill>
          </p:spPr>
          <p:style>
            <a:lnRef idx="2">
              <a:schemeClr val="lt1">
                <a:hueOff val="0"/>
                <a:satOff val="0"/>
                <a:lumOff val="0"/>
                <a:alphaOff val="0"/>
              </a:schemeClr>
            </a:lnRef>
            <a:fillRef idx="1">
              <a:scrgbClr r="0" g="0" b="0"/>
            </a:fillRef>
            <a:effectRef idx="0">
              <a:schemeClr val="accent5">
                <a:hueOff val="10364835"/>
                <a:satOff val="-11970"/>
                <a:lumOff val="-1176"/>
                <a:alphaOff val="0"/>
              </a:schemeClr>
            </a:effectRef>
            <a:fontRef idx="minor">
              <a:schemeClr val="lt1"/>
            </a:fontRef>
          </p:style>
        </p:sp>
        <p:sp>
          <p:nvSpPr>
            <p:cNvPr id="7" name="Rounded Rectangle 4"/>
            <p:cNvSpPr/>
            <p:nvPr/>
          </p:nvSpPr>
          <p:spPr>
            <a:xfrm>
              <a:off x="2324495" y="3981849"/>
              <a:ext cx="4495008" cy="12374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endParaRPr lang="en-US" sz="1900" kern="1200" dirty="0"/>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Form Augmented Phase Space</a:t>
            </a:r>
            <a:endParaRPr lang="en-US" dirty="0"/>
          </a:p>
        </p:txBody>
      </p:sp>
      <p:graphicFrame>
        <p:nvGraphicFramePr>
          <p:cNvPr id="4" name="Diagram 3"/>
          <p:cNvGraphicFramePr/>
          <p:nvPr/>
        </p:nvGraphicFramePr>
        <p:xfrm>
          <a:off x="0" y="1219200"/>
          <a:ext cx="49530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5410200" y="1828800"/>
            <a:ext cx="3581400" cy="3886200"/>
            <a:chOff x="3303270" y="4229100"/>
            <a:chExt cx="2537459" cy="1409699"/>
          </a:xfrm>
        </p:grpSpPr>
        <p:sp>
          <p:nvSpPr>
            <p:cNvPr id="6" name="Rounded Rectangle 5"/>
            <p:cNvSpPr/>
            <p:nvPr/>
          </p:nvSpPr>
          <p:spPr>
            <a:xfrm>
              <a:off x="3303270" y="4229100"/>
              <a:ext cx="2537459" cy="1409699"/>
            </a:xfrm>
            <a:prstGeom prst="roundRect">
              <a:avLst>
                <a:gd name="adj" fmla="val 10000"/>
              </a:avLst>
            </a:prstGeom>
            <a:blipFill rotWithShape="0">
              <a:blip r:embed="rId7"/>
              <a:stretch>
                <a:fillRect/>
              </a:stretch>
            </a:blipFill>
          </p:spPr>
          <p:style>
            <a:lnRef idx="2">
              <a:schemeClr val="lt1">
                <a:hueOff val="0"/>
                <a:satOff val="0"/>
                <a:lumOff val="0"/>
                <a:alphaOff val="0"/>
              </a:schemeClr>
            </a:lnRef>
            <a:fillRef idx="1">
              <a:scrgbClr r="0" g="0" b="0"/>
            </a:fillRef>
            <a:effectRef idx="0">
              <a:schemeClr val="accent5">
                <a:hueOff val="10364835"/>
                <a:satOff val="-11970"/>
                <a:lumOff val="-1176"/>
                <a:alphaOff val="0"/>
              </a:schemeClr>
            </a:effectRef>
            <a:fontRef idx="minor">
              <a:schemeClr val="lt1"/>
            </a:fontRef>
          </p:style>
        </p:sp>
        <p:sp>
          <p:nvSpPr>
            <p:cNvPr id="7" name="Rounded Rectangle 4"/>
            <p:cNvSpPr/>
            <p:nvPr/>
          </p:nvSpPr>
          <p:spPr>
            <a:xfrm>
              <a:off x="3344559" y="4270389"/>
              <a:ext cx="2454881" cy="13271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kern="1200" dirty="0"/>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normAutofit/>
          </a:bodyPr>
          <a:lstStyle/>
          <a:p>
            <a:r>
              <a:rPr lang="en-US" dirty="0" smtClean="0"/>
              <a:t>Search for Optimal Pattern Cluster</a:t>
            </a:r>
            <a:endParaRPr lang="en-US" dirty="0"/>
          </a:p>
        </p:txBody>
      </p:sp>
      <p:graphicFrame>
        <p:nvGraphicFramePr>
          <p:cNvPr id="4" name="Diagram 3"/>
          <p:cNvGraphicFramePr/>
          <p:nvPr/>
        </p:nvGraphicFramePr>
        <p:xfrm>
          <a:off x="0" y="1219200"/>
          <a:ext cx="51816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Group 4"/>
          <p:cNvGrpSpPr/>
          <p:nvPr/>
        </p:nvGrpSpPr>
        <p:grpSpPr>
          <a:xfrm>
            <a:off x="5791200" y="2362200"/>
            <a:ext cx="3053084" cy="3352800"/>
            <a:chOff x="1597657" y="4610061"/>
            <a:chExt cx="1986284" cy="1023234"/>
          </a:xfrm>
        </p:grpSpPr>
        <p:sp>
          <p:nvSpPr>
            <p:cNvPr id="6" name="Rounded Rectangle 5"/>
            <p:cNvSpPr/>
            <p:nvPr/>
          </p:nvSpPr>
          <p:spPr>
            <a:xfrm>
              <a:off x="1597657" y="4610061"/>
              <a:ext cx="1986284" cy="1023234"/>
            </a:xfrm>
            <a:prstGeom prst="roundRect">
              <a:avLst>
                <a:gd name="adj" fmla="val 10000"/>
              </a:avLst>
            </a:prstGeom>
            <a:blipFill rotWithShape="0">
              <a:blip r:embed="rId7"/>
              <a:stretch>
                <a:fillRect/>
              </a:stretch>
            </a:blipFill>
          </p:spPr>
          <p:style>
            <a:lnRef idx="2">
              <a:schemeClr val="lt1">
                <a:hueOff val="0"/>
                <a:satOff val="0"/>
                <a:lumOff val="0"/>
                <a:alphaOff val="0"/>
              </a:schemeClr>
            </a:lnRef>
            <a:fillRef idx="1">
              <a:scrgbClr r="0" g="0" b="0"/>
            </a:fillRef>
            <a:effectRef idx="0">
              <a:schemeClr val="accent5">
                <a:hueOff val="10364835"/>
                <a:satOff val="-11970"/>
                <a:lumOff val="-1176"/>
                <a:alphaOff val="0"/>
              </a:schemeClr>
            </a:effectRef>
            <a:fontRef idx="minor">
              <a:schemeClr val="lt1"/>
            </a:fontRef>
          </p:style>
        </p:sp>
        <p:sp>
          <p:nvSpPr>
            <p:cNvPr id="7" name="Rounded Rectangle 4"/>
            <p:cNvSpPr/>
            <p:nvPr/>
          </p:nvSpPr>
          <p:spPr>
            <a:xfrm>
              <a:off x="1627627" y="4640031"/>
              <a:ext cx="1926344" cy="96329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endParaRPr lang="en-US" sz="1800" kern="1200" dirty="0"/>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Time Series?</a:t>
            </a:r>
            <a:endParaRPr lang="en-US" dirty="0"/>
          </a:p>
        </p:txBody>
      </p:sp>
      <p:graphicFrame>
        <p:nvGraphicFramePr>
          <p:cNvPr id="4" name="Content Placeholder 3"/>
          <p:cNvGraphicFramePr>
            <a:graphicFrameLocks noGrp="1"/>
          </p:cNvGraphicFramePr>
          <p:nvPr>
            <p:ph idx="1"/>
          </p:nvPr>
        </p:nvGraphicFramePr>
        <p:xfrm>
          <a:off x="457200" y="1600201"/>
          <a:ext cx="8458200" cy="137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hape 43"/>
          <p:cNvSpPr/>
          <p:nvPr/>
        </p:nvSpPr>
        <p:spPr>
          <a:xfrm>
            <a:off x="347757" y="3217545"/>
            <a:ext cx="4478406" cy="3350228"/>
          </a:xfrm>
          <a:prstGeom prst="rect">
            <a:avLst/>
          </a:prstGeom>
          <a:blipFill>
            <a:blip r:embed="rId7"/>
            <a:stretch>
              <a:fillRect/>
            </a:stretch>
          </a:blipFill>
          <a:ln>
            <a:noFill/>
          </a:ln>
        </p:spPr>
      </p:sp>
      <p:sp>
        <p:nvSpPr>
          <p:cNvPr id="6" name="Shape 44"/>
          <p:cNvSpPr/>
          <p:nvPr/>
        </p:nvSpPr>
        <p:spPr>
          <a:xfrm>
            <a:off x="5029200" y="3200400"/>
            <a:ext cx="3962400" cy="3352800"/>
          </a:xfrm>
          <a:prstGeom prst="rect">
            <a:avLst/>
          </a:prstGeom>
          <a:blipFill>
            <a:blip r:embed="rId8"/>
            <a:stretch>
              <a:fillRect/>
            </a:stretch>
          </a:blipFill>
          <a:ln>
            <a:noFill/>
          </a:ln>
        </p:spPr>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791200" cy="1143000"/>
          </a:xfrm>
        </p:spPr>
        <p:txBody>
          <a:bodyPr>
            <a:normAutofit fontScale="90000"/>
          </a:bodyPr>
          <a:lstStyle/>
          <a:p>
            <a:r>
              <a:rPr lang="en" dirty="0" smtClean="0"/>
              <a:t>High Level Design Of the TSDM Tool</a:t>
            </a:r>
            <a:endParaRPr lang="en-US" dirty="0"/>
          </a:p>
        </p:txBody>
      </p:sp>
      <p:sp>
        <p:nvSpPr>
          <p:cNvPr id="3" name="Content Placeholder 2"/>
          <p:cNvSpPr>
            <a:spLocks noGrp="1"/>
          </p:cNvSpPr>
          <p:nvPr>
            <p:ph idx="1"/>
          </p:nvPr>
        </p:nvSpPr>
        <p:spPr/>
        <p:txBody>
          <a:bodyPr/>
          <a:lstStyle/>
          <a:p>
            <a:pPr>
              <a:buNone/>
            </a:pPr>
            <a:r>
              <a:rPr lang="en" dirty="0" smtClean="0"/>
              <a:t>Implemented with J2EE</a:t>
            </a:r>
          </a:p>
          <a:p>
            <a:pPr>
              <a:buNone/>
            </a:pPr>
            <a:endParaRPr lang="en-US" dirty="0"/>
          </a:p>
        </p:txBody>
      </p:sp>
      <p:sp>
        <p:nvSpPr>
          <p:cNvPr id="4" name="Shape 57"/>
          <p:cNvSpPr/>
          <p:nvPr/>
        </p:nvSpPr>
        <p:spPr>
          <a:xfrm>
            <a:off x="228600" y="3048000"/>
            <a:ext cx="8610600" cy="3609975"/>
          </a:xfrm>
          <a:prstGeom prst="rect">
            <a:avLst/>
          </a:prstGeom>
          <a:blipFill>
            <a:blip r:embed="rId2"/>
            <a:stretch>
              <a:fillRect/>
            </a:stretch>
          </a:blipFill>
          <a:ln>
            <a:noFill/>
          </a:ln>
        </p:spPr>
      </p:sp>
      <p:pic>
        <p:nvPicPr>
          <p:cNvPr id="5" name="Picture 2" descr="http://1.bp.blogspot.com/_-Gl5MQel5-0/TQEvCO33epI/AAAAAAAAAEo/o9v8o5q0qmY/s1600/java-strings.jpg"/>
          <p:cNvPicPr>
            <a:picLocks noChangeAspect="1" noChangeArrowheads="1"/>
          </p:cNvPicPr>
          <p:nvPr/>
        </p:nvPicPr>
        <p:blipFill>
          <a:blip r:embed="rId3"/>
          <a:srcRect/>
          <a:stretch>
            <a:fillRect/>
          </a:stretch>
        </p:blipFill>
        <p:spPr bwMode="auto">
          <a:xfrm>
            <a:off x="6705600" y="1"/>
            <a:ext cx="2438400" cy="2438400"/>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Design Pattern</a:t>
            </a:r>
            <a:endParaRPr lang="en-US" dirty="0"/>
          </a:p>
        </p:txBody>
      </p:sp>
      <p:sp>
        <p:nvSpPr>
          <p:cNvPr id="5" name="Rectangle 4"/>
          <p:cNvSpPr/>
          <p:nvPr/>
        </p:nvSpPr>
        <p:spPr>
          <a:xfrm>
            <a:off x="457200" y="1524000"/>
            <a:ext cx="8001000" cy="64633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b="1" dirty="0" smtClean="0"/>
              <a:t>Model–view–controller</a:t>
            </a:r>
            <a:r>
              <a:rPr lang="en-US" dirty="0" smtClean="0"/>
              <a:t> (</a:t>
            </a:r>
            <a:r>
              <a:rPr lang="en-US" b="1" dirty="0" smtClean="0"/>
              <a:t>MVC</a:t>
            </a:r>
            <a:r>
              <a:rPr lang="en-US" dirty="0" smtClean="0"/>
              <a:t>) is a </a:t>
            </a:r>
            <a:r>
              <a:rPr lang="en-US" dirty="0" smtClean="0">
                <a:hlinkClick r:id="rId2" tooltip="Software architecture"/>
              </a:rPr>
              <a:t>software architecture</a:t>
            </a:r>
            <a:r>
              <a:rPr lang="en-US" dirty="0" smtClean="0"/>
              <a:t> pattern which separates the representation of information from the user's interaction with it.</a:t>
            </a:r>
            <a:endParaRPr lang="en-US" dirty="0"/>
          </a:p>
        </p:txBody>
      </p:sp>
      <p:pic>
        <p:nvPicPr>
          <p:cNvPr id="5124" name="Picture 4" descr="http://database.oxfordjournals.org/content/2011/bar014/F16.large.jpg"/>
          <p:cNvPicPr>
            <a:picLocks noChangeAspect="1" noChangeArrowheads="1"/>
          </p:cNvPicPr>
          <p:nvPr/>
        </p:nvPicPr>
        <p:blipFill>
          <a:blip r:embed="rId3"/>
          <a:srcRect/>
          <a:stretch>
            <a:fillRect/>
          </a:stretch>
        </p:blipFill>
        <p:spPr bwMode="auto">
          <a:xfrm>
            <a:off x="914400" y="2667000"/>
            <a:ext cx="7162800" cy="3687723"/>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6400" y="1752600"/>
            <a:ext cx="1524000" cy="1143000"/>
          </a:xfrm>
        </p:spPr>
        <p:txBody>
          <a:bodyPr/>
          <a:lstStyle/>
          <a:p>
            <a:endParaRPr lang="en-US" dirty="0"/>
          </a:p>
        </p:txBody>
      </p:sp>
      <p:graphicFrame>
        <p:nvGraphicFramePr>
          <p:cNvPr id="6" name="Content Placeholder 5"/>
          <p:cNvGraphicFramePr>
            <a:graphicFrameLocks noGrp="1"/>
          </p:cNvGraphicFramePr>
          <p:nvPr>
            <p:ph idx="1"/>
          </p:nvPr>
        </p:nvGraphicFramePr>
        <p:xfrm>
          <a:off x="0" y="0"/>
          <a:ext cx="9144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hape 82"/>
          <p:cNvSpPr/>
          <p:nvPr/>
        </p:nvSpPr>
        <p:spPr>
          <a:xfrm>
            <a:off x="1" y="4495800"/>
            <a:ext cx="2895600" cy="2362200"/>
          </a:xfrm>
          <a:prstGeom prst="rect">
            <a:avLst/>
          </a:prstGeom>
          <a:blipFill>
            <a:blip r:embed="rId7"/>
            <a:stretch>
              <a:fillRect/>
            </a:stretch>
          </a:blipFill>
          <a:ln>
            <a:noFill/>
          </a:ln>
        </p:spPr>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6324600" cy="838200"/>
          </a:xfrm>
        </p:spPr>
        <p:txBody>
          <a:bodyPr>
            <a:normAutofit fontScale="90000"/>
          </a:bodyPr>
          <a:lstStyle/>
          <a:p>
            <a:r>
              <a:rPr lang="en-US" dirty="0" smtClean="0"/>
              <a:t>Object-Oriented Module Design</a:t>
            </a:r>
            <a:endParaRPr lang="en-US" dirty="0"/>
          </a:p>
        </p:txBody>
      </p:sp>
      <p:graphicFrame>
        <p:nvGraphicFramePr>
          <p:cNvPr id="5" name="Diagram 4"/>
          <p:cNvGraphicFramePr/>
          <p:nvPr/>
        </p:nvGraphicFramePr>
        <p:xfrm>
          <a:off x="0" y="1295400"/>
          <a:ext cx="4724400" cy="556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290" name="Picture 2" descr="http://1.bp.blogspot.com/_-Gl5MQel5-0/TQEvCO33epI/AAAAAAAAAEo/o9v8o5q0qmY/s1600/java-strings.jpg"/>
          <p:cNvPicPr>
            <a:picLocks noChangeAspect="1" noChangeArrowheads="1"/>
          </p:cNvPicPr>
          <p:nvPr/>
        </p:nvPicPr>
        <p:blipFill>
          <a:blip r:embed="rId7"/>
          <a:srcRect/>
          <a:stretch>
            <a:fillRect/>
          </a:stretch>
        </p:blipFill>
        <p:spPr bwMode="auto">
          <a:xfrm>
            <a:off x="6276975" y="0"/>
            <a:ext cx="2867025" cy="2867025"/>
          </a:xfrm>
          <a:prstGeom prst="rect">
            <a:avLst/>
          </a:prstGeom>
          <a:noFill/>
        </p:spPr>
      </p:pic>
      <p:sp>
        <p:nvSpPr>
          <p:cNvPr id="7" name="Rectangle 6"/>
          <p:cNvSpPr/>
          <p:nvPr/>
        </p:nvSpPr>
        <p:spPr>
          <a:xfrm>
            <a:off x="4800600" y="2895600"/>
            <a:ext cx="4114800" cy="646331"/>
          </a:xfrm>
          <a:prstGeom prst="rect">
            <a:avLst/>
          </a:prstGeom>
        </p:spPr>
        <p:txBody>
          <a:bodyPr wrap="square">
            <a:spAutoFit/>
          </a:bodyPr>
          <a:lstStyle/>
          <a:p>
            <a:r>
              <a:rPr lang="en-US" dirty="0" smtClean="0"/>
              <a:t>Packages – There are ten main packages in this project.</a:t>
            </a:r>
          </a:p>
        </p:txBody>
      </p:sp>
      <p:pic>
        <p:nvPicPr>
          <p:cNvPr id="7169" name="Picture 1"/>
          <p:cNvPicPr>
            <a:picLocks noChangeAspect="1" noChangeArrowheads="1"/>
          </p:cNvPicPr>
          <p:nvPr/>
        </p:nvPicPr>
        <p:blipFill>
          <a:blip r:embed="rId8"/>
          <a:srcRect/>
          <a:stretch>
            <a:fillRect/>
          </a:stretch>
        </p:blipFill>
        <p:spPr bwMode="auto">
          <a:xfrm>
            <a:off x="6172200" y="3581400"/>
            <a:ext cx="2562225" cy="3276600"/>
          </a:xfrm>
          <a:prstGeom prst="rect">
            <a:avLst/>
          </a:prstGeom>
          <a:noFill/>
          <a:ln w="9525">
            <a:noFill/>
            <a:miter lim="800000"/>
            <a:headEnd/>
            <a:tailEnd/>
          </a:ln>
          <a:effectLst/>
        </p:spPr>
      </p:pic>
    </p:spTree>
    <p:extLst>
      <p:ext uri="{BB962C8B-B14F-4D97-AF65-F5344CB8AC3E}">
        <p14:creationId xmlns:p14="http://schemas.microsoft.com/office/powerpoint/2010/main" val="20397359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DATASET</a:t>
            </a:r>
            <a:endParaRPr lang="en-IN" dirty="0"/>
          </a:p>
        </p:txBody>
      </p:sp>
      <p:graphicFrame>
        <p:nvGraphicFramePr>
          <p:cNvPr id="5" name="Diagram 4"/>
          <p:cNvGraphicFramePr/>
          <p:nvPr/>
        </p:nvGraphicFramePr>
        <p:xfrm>
          <a:off x="0" y="2133600"/>
          <a:ext cx="914400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p:cNvSpPr txBox="1"/>
          <p:nvPr/>
        </p:nvSpPr>
        <p:spPr>
          <a:xfrm>
            <a:off x="533400" y="1371600"/>
            <a:ext cx="8153400" cy="923330"/>
          </a:xfrm>
          <a:prstGeom prst="rect">
            <a:avLst/>
          </a:prstGeom>
          <a:noFill/>
        </p:spPr>
        <p:txBody>
          <a:bodyPr wrap="square" rtlCol="0">
            <a:spAutoFit/>
          </a:bodyPr>
          <a:lstStyle/>
          <a:p>
            <a:pPr lvl="0"/>
            <a:r>
              <a:rPr lang="en-US" dirty="0" smtClean="0"/>
              <a:t>Monthly Rainfall data from 6 </a:t>
            </a:r>
            <a:r>
              <a:rPr lang="en-US" dirty="0" err="1" smtClean="0"/>
              <a:t>taluks</a:t>
            </a:r>
            <a:r>
              <a:rPr lang="en-US" dirty="0" smtClean="0"/>
              <a:t> of </a:t>
            </a:r>
            <a:r>
              <a:rPr lang="en-US" dirty="0" err="1" smtClean="0"/>
              <a:t>Chikkaballapur</a:t>
            </a:r>
            <a:r>
              <a:rPr lang="en-US" dirty="0" smtClean="0"/>
              <a:t> District of </a:t>
            </a:r>
            <a:r>
              <a:rPr lang="en-US" dirty="0" err="1" smtClean="0"/>
              <a:t>Karanataka</a:t>
            </a:r>
            <a:r>
              <a:rPr lang="en-US" dirty="0" smtClean="0"/>
              <a:t>.</a:t>
            </a:r>
          </a:p>
          <a:p>
            <a:pPr lvl="0"/>
            <a:r>
              <a:rPr lang="en-US" dirty="0" smtClean="0"/>
              <a:t>Collected from 2000-2010</a:t>
            </a:r>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DONE WITH THE DATA SETS?</a:t>
            </a:r>
            <a:endParaRPr lang="en-IN" dirty="0"/>
          </a:p>
        </p:txBody>
      </p:sp>
      <p:graphicFrame>
        <p:nvGraphicFramePr>
          <p:cNvPr id="4" name="Content Placeholder 3"/>
          <p:cNvGraphicFramePr>
            <a:graphicFrameLocks noGrp="1"/>
          </p:cNvGraphicFramePr>
          <p:nvPr>
            <p:ph idx="1"/>
          </p:nvPr>
        </p:nvGraphicFramePr>
        <p:xfrm>
          <a:off x="914400" y="1600200"/>
          <a:ext cx="74676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DETECTION</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0" y="1295400"/>
            <a:ext cx="9144000" cy="3657600"/>
          </a:xfrm>
          <a:prstGeom prst="rect">
            <a:avLst/>
          </a:prstGeom>
          <a:noFill/>
          <a:ln w="9525">
            <a:noFill/>
            <a:miter lim="800000"/>
            <a:headEnd/>
            <a:tailEnd/>
          </a:ln>
          <a:effectLst/>
        </p:spPr>
      </p:pic>
      <p:sp>
        <p:nvSpPr>
          <p:cNvPr id="5" name="TextBox 4"/>
          <p:cNvSpPr txBox="1"/>
          <p:nvPr/>
        </p:nvSpPr>
        <p:spPr>
          <a:xfrm>
            <a:off x="914400" y="5181600"/>
            <a:ext cx="7543800" cy="1200329"/>
          </a:xfrm>
          <a:prstGeom prst="rect">
            <a:avLst/>
          </a:prstGeom>
          <a:noFill/>
        </p:spPr>
        <p:txBody>
          <a:bodyPr wrap="square" rtlCol="0">
            <a:spAutoFit/>
          </a:bodyPr>
          <a:lstStyle/>
          <a:p>
            <a:r>
              <a:rPr lang="en-IN" dirty="0" smtClean="0"/>
              <a:t>Similarity detection of two Samples of five years each using SAX</a:t>
            </a:r>
          </a:p>
          <a:p>
            <a:r>
              <a:rPr lang="en-IN" dirty="0" smtClean="0"/>
              <a:t>and DTW Algorithm for </a:t>
            </a:r>
            <a:r>
              <a:rPr lang="en-IN" dirty="0" err="1" smtClean="0"/>
              <a:t>Shidlaghatta</a:t>
            </a:r>
            <a:r>
              <a:rPr lang="en-IN" dirty="0" smtClean="0"/>
              <a:t> </a:t>
            </a:r>
            <a:r>
              <a:rPr lang="en-IN" dirty="0" err="1" smtClean="0"/>
              <a:t>Taluk</a:t>
            </a:r>
            <a:endParaRPr lang="en-IN" dirty="0" smtClean="0"/>
          </a:p>
          <a:p>
            <a:r>
              <a:rPr lang="en-US" dirty="0" smtClean="0"/>
              <a:t>DTW distance of 17.33. (Lesser the DTW distance, more the similarity between the two.)</a:t>
            </a:r>
            <a:endParaRPr lang="en-IN"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USING SAX</a:t>
            </a:r>
            <a:endParaRPr lang="en-IN" dirty="0"/>
          </a:p>
        </p:txBody>
      </p:sp>
      <p:pic>
        <p:nvPicPr>
          <p:cNvPr id="2050" name="Picture 2"/>
          <p:cNvPicPr>
            <a:picLocks noGrp="1" noChangeAspect="1" noChangeArrowheads="1"/>
          </p:cNvPicPr>
          <p:nvPr>
            <p:ph idx="1"/>
          </p:nvPr>
        </p:nvPicPr>
        <p:blipFill>
          <a:blip r:embed="rId2"/>
          <a:srcRect/>
          <a:stretch>
            <a:fillRect/>
          </a:stretch>
        </p:blipFill>
        <p:spPr bwMode="auto">
          <a:xfrm>
            <a:off x="0" y="1371600"/>
            <a:ext cx="9144000" cy="3733800"/>
          </a:xfrm>
          <a:prstGeom prst="rect">
            <a:avLst/>
          </a:prstGeom>
          <a:noFill/>
          <a:ln w="9525">
            <a:noFill/>
            <a:miter lim="800000"/>
            <a:headEnd/>
            <a:tailEnd/>
          </a:ln>
          <a:effectLst/>
        </p:spPr>
      </p:pic>
      <p:sp>
        <p:nvSpPr>
          <p:cNvPr id="5" name="TextBox 4"/>
          <p:cNvSpPr txBox="1"/>
          <p:nvPr/>
        </p:nvSpPr>
        <p:spPr>
          <a:xfrm>
            <a:off x="838200" y="5334000"/>
            <a:ext cx="7239000" cy="646331"/>
          </a:xfrm>
          <a:prstGeom prst="rect">
            <a:avLst/>
          </a:prstGeom>
          <a:noFill/>
        </p:spPr>
        <p:txBody>
          <a:bodyPr wrap="square" rtlCol="0">
            <a:spAutoFit/>
          </a:bodyPr>
          <a:lstStyle/>
          <a:p>
            <a:r>
              <a:rPr lang="en-IN" dirty="0" smtClean="0"/>
              <a:t>Similarity detection of two Samples of five years each using SAX</a:t>
            </a:r>
          </a:p>
          <a:p>
            <a:r>
              <a:rPr lang="en-IN" dirty="0" smtClean="0"/>
              <a:t>and DTW Algorithm for </a:t>
            </a:r>
            <a:r>
              <a:rPr lang="en-IN" dirty="0" err="1" smtClean="0"/>
              <a:t>Gowribidanur</a:t>
            </a:r>
            <a:r>
              <a:rPr lang="en-IN" dirty="0" smtClean="0"/>
              <a:t> </a:t>
            </a:r>
            <a:r>
              <a:rPr lang="en-IN" dirty="0" err="1" smtClean="0"/>
              <a:t>Taluk</a:t>
            </a:r>
            <a:r>
              <a:rPr lang="en-IN" dirty="0" smtClean="0"/>
              <a:t>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ANOMALY DETECTION USING CUSUM </a:t>
            </a:r>
            <a:endParaRPr lang="en-IN" dirty="0"/>
          </a:p>
        </p:txBody>
      </p:sp>
      <p:pic>
        <p:nvPicPr>
          <p:cNvPr id="3074" name="Picture 2"/>
          <p:cNvPicPr>
            <a:picLocks noGrp="1" noChangeAspect="1" noChangeArrowheads="1"/>
          </p:cNvPicPr>
          <p:nvPr>
            <p:ph idx="1"/>
          </p:nvPr>
        </p:nvPicPr>
        <p:blipFill>
          <a:blip r:embed="rId2"/>
          <a:srcRect/>
          <a:stretch>
            <a:fillRect/>
          </a:stretch>
        </p:blipFill>
        <p:spPr bwMode="auto">
          <a:xfrm>
            <a:off x="0" y="1600200"/>
            <a:ext cx="9144000" cy="3886200"/>
          </a:xfrm>
          <a:prstGeom prst="rect">
            <a:avLst/>
          </a:prstGeom>
          <a:noFill/>
          <a:ln w="9525">
            <a:noFill/>
            <a:miter lim="800000"/>
            <a:headEnd/>
            <a:tailEnd/>
          </a:ln>
          <a:effectLst/>
        </p:spPr>
      </p:pic>
      <p:sp>
        <p:nvSpPr>
          <p:cNvPr id="5" name="TextBox 4"/>
          <p:cNvSpPr txBox="1"/>
          <p:nvPr/>
        </p:nvSpPr>
        <p:spPr>
          <a:xfrm>
            <a:off x="0" y="5715000"/>
            <a:ext cx="9144000" cy="646331"/>
          </a:xfrm>
          <a:prstGeom prst="rect">
            <a:avLst/>
          </a:prstGeom>
          <a:noFill/>
        </p:spPr>
        <p:txBody>
          <a:bodyPr wrap="square" rtlCol="0">
            <a:spAutoFit/>
          </a:bodyPr>
          <a:lstStyle/>
          <a:p>
            <a:r>
              <a:rPr lang="en-IN" dirty="0" smtClean="0"/>
              <a:t>Anomaly detection using the Cumulative Sum Approach for Rain-</a:t>
            </a:r>
          </a:p>
          <a:p>
            <a:r>
              <a:rPr lang="en-IN" dirty="0" smtClean="0"/>
              <a:t>fall data set of </a:t>
            </a:r>
            <a:r>
              <a:rPr lang="en-IN" dirty="0" err="1" smtClean="0"/>
              <a:t>Bagepalli</a:t>
            </a:r>
            <a:r>
              <a:rPr lang="en-IN" dirty="0" smtClean="0"/>
              <a:t> </a:t>
            </a:r>
            <a:r>
              <a:rPr lang="en-IN" dirty="0" err="1" smtClean="0"/>
              <a:t>Taluk</a:t>
            </a:r>
            <a:r>
              <a:rPr lang="en-IN" dirty="0" smtClean="0"/>
              <a:t>. </a:t>
            </a:r>
            <a:r>
              <a:rPr lang="en-IN" dirty="0" smtClean="0">
                <a:solidFill>
                  <a:srgbClr val="FF0000"/>
                </a:solidFill>
              </a:rPr>
              <a:t>Red shows anomaly</a:t>
            </a:r>
            <a:endParaRPr lang="en-IN" dirty="0">
              <a:solidFill>
                <a:srgbClr val="FF00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ANOMALY USING STATISTICAL APPROACH</a:t>
            </a:r>
            <a:endParaRPr lang="en-IN" dirty="0"/>
          </a:p>
        </p:txBody>
      </p:sp>
      <p:pic>
        <p:nvPicPr>
          <p:cNvPr id="4098" name="Picture 2"/>
          <p:cNvPicPr>
            <a:picLocks noGrp="1" noChangeAspect="1" noChangeArrowheads="1"/>
          </p:cNvPicPr>
          <p:nvPr>
            <p:ph idx="1"/>
          </p:nvPr>
        </p:nvPicPr>
        <p:blipFill>
          <a:blip r:embed="rId2"/>
          <a:srcRect/>
          <a:stretch>
            <a:fillRect/>
          </a:stretch>
        </p:blipFill>
        <p:spPr bwMode="auto">
          <a:xfrm>
            <a:off x="0" y="1447800"/>
            <a:ext cx="9144000" cy="4648200"/>
          </a:xfrm>
          <a:prstGeom prst="rect">
            <a:avLst/>
          </a:prstGeom>
          <a:noFill/>
          <a:ln w="9525">
            <a:noFill/>
            <a:miter lim="800000"/>
            <a:headEnd/>
            <a:tailEnd/>
          </a:ln>
          <a:effectLst/>
        </p:spPr>
      </p:pic>
      <p:sp>
        <p:nvSpPr>
          <p:cNvPr id="5" name="TextBox 4"/>
          <p:cNvSpPr txBox="1"/>
          <p:nvPr/>
        </p:nvSpPr>
        <p:spPr>
          <a:xfrm>
            <a:off x="0" y="6211669"/>
            <a:ext cx="9448800" cy="646331"/>
          </a:xfrm>
          <a:prstGeom prst="rect">
            <a:avLst/>
          </a:prstGeom>
          <a:noFill/>
        </p:spPr>
        <p:txBody>
          <a:bodyPr wrap="square" rtlCol="0">
            <a:spAutoFit/>
          </a:bodyPr>
          <a:lstStyle/>
          <a:p>
            <a:r>
              <a:rPr lang="en-IN" dirty="0" smtClean="0"/>
              <a:t>Anomaly detection using the Statistical Approach for rainfall data</a:t>
            </a:r>
          </a:p>
          <a:p>
            <a:r>
              <a:rPr lang="en-IN" dirty="0" smtClean="0"/>
              <a:t>set of </a:t>
            </a:r>
            <a:r>
              <a:rPr lang="en-IN" dirty="0" err="1" smtClean="0"/>
              <a:t>Gowribidanuru</a:t>
            </a:r>
            <a:r>
              <a:rPr lang="en-IN" dirty="0" smtClean="0"/>
              <a:t> </a:t>
            </a:r>
            <a:r>
              <a:rPr lang="en-IN" dirty="0" err="1" smtClean="0"/>
              <a:t>taluk</a:t>
            </a:r>
            <a:r>
              <a:rPr lang="en-IN" dirty="0" smtClean="0"/>
              <a:t>.</a:t>
            </a:r>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Series Analysis</a:t>
            </a:r>
            <a:endParaRPr lang="en-US" dirty="0"/>
          </a:p>
        </p:txBody>
      </p:sp>
      <p:graphicFrame>
        <p:nvGraphicFramePr>
          <p:cNvPr id="4" name="Content Placeholder 3"/>
          <p:cNvGraphicFramePr>
            <a:graphicFrameLocks noGrp="1"/>
          </p:cNvGraphicFramePr>
          <p:nvPr>
            <p:ph idx="1"/>
          </p:nvPr>
        </p:nvGraphicFramePr>
        <p:xfrm>
          <a:off x="0" y="1447800"/>
          <a:ext cx="53340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674" name="Picture 2" descr="http://hendrix.imm.dtu.dk/software/lyngby/doc/lyngby.latex2html/img143.gif"/>
          <p:cNvPicPr>
            <a:picLocks noChangeAspect="1" noChangeArrowheads="1"/>
          </p:cNvPicPr>
          <p:nvPr/>
        </p:nvPicPr>
        <p:blipFill>
          <a:blip r:embed="rId7">
            <a:lum bright="62000" contrast="-36000"/>
          </a:blip>
          <a:srcRect/>
          <a:stretch>
            <a:fillRect/>
          </a:stretch>
        </p:blipFill>
        <p:spPr bwMode="auto">
          <a:xfrm>
            <a:off x="6096001" y="0"/>
            <a:ext cx="3048000" cy="2468990"/>
          </a:xfrm>
          <a:prstGeom prst="rect">
            <a:avLst/>
          </a:prstGeom>
          <a:noFill/>
        </p:spPr>
      </p:pic>
      <p:pic>
        <p:nvPicPr>
          <p:cNvPr id="28675" name="Picture 3"/>
          <p:cNvPicPr>
            <a:picLocks noChangeAspect="1" noChangeArrowheads="1"/>
          </p:cNvPicPr>
          <p:nvPr/>
        </p:nvPicPr>
        <p:blipFill>
          <a:blip r:embed="rId8"/>
          <a:srcRect/>
          <a:stretch>
            <a:fillRect/>
          </a:stretch>
        </p:blipFill>
        <p:spPr bwMode="auto">
          <a:xfrm>
            <a:off x="6019800" y="2590800"/>
            <a:ext cx="3124200" cy="1969380"/>
          </a:xfrm>
          <a:prstGeom prst="rect">
            <a:avLst/>
          </a:prstGeom>
          <a:noFill/>
          <a:ln w="9525">
            <a:noFill/>
            <a:miter lim="800000"/>
            <a:headEnd/>
            <a:tailEnd/>
          </a:ln>
          <a:effectLst/>
        </p:spPr>
      </p:pic>
      <p:pic>
        <p:nvPicPr>
          <p:cNvPr id="28676" name="Picture 4"/>
          <p:cNvPicPr>
            <a:picLocks noChangeAspect="1" noChangeArrowheads="1"/>
          </p:cNvPicPr>
          <p:nvPr/>
        </p:nvPicPr>
        <p:blipFill>
          <a:blip r:embed="rId9"/>
          <a:srcRect/>
          <a:stretch>
            <a:fillRect/>
          </a:stretch>
        </p:blipFill>
        <p:spPr bwMode="auto">
          <a:xfrm>
            <a:off x="5980555" y="4729163"/>
            <a:ext cx="3163445" cy="21288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FORECASTING USING NARX-NEURAL N/W</a:t>
            </a:r>
            <a:endParaRPr lang="en-IN" dirty="0"/>
          </a:p>
        </p:txBody>
      </p:sp>
      <p:pic>
        <p:nvPicPr>
          <p:cNvPr id="5123" name="Picture 3"/>
          <p:cNvPicPr>
            <a:picLocks noChangeAspect="1" noChangeArrowheads="1"/>
          </p:cNvPicPr>
          <p:nvPr/>
        </p:nvPicPr>
        <p:blipFill>
          <a:blip r:embed="rId2"/>
          <a:srcRect/>
          <a:stretch>
            <a:fillRect/>
          </a:stretch>
        </p:blipFill>
        <p:spPr bwMode="auto">
          <a:xfrm>
            <a:off x="0" y="1371600"/>
            <a:ext cx="9144000" cy="3962400"/>
          </a:xfrm>
          <a:prstGeom prst="rect">
            <a:avLst/>
          </a:prstGeom>
          <a:noFill/>
          <a:ln w="9525">
            <a:noFill/>
            <a:miter lim="800000"/>
            <a:headEnd/>
            <a:tailEnd/>
          </a:ln>
          <a:effectLst/>
        </p:spPr>
      </p:pic>
      <p:sp>
        <p:nvSpPr>
          <p:cNvPr id="7" name="TextBox 6"/>
          <p:cNvSpPr txBox="1"/>
          <p:nvPr/>
        </p:nvSpPr>
        <p:spPr>
          <a:xfrm>
            <a:off x="228600" y="5562600"/>
            <a:ext cx="8763000" cy="646331"/>
          </a:xfrm>
          <a:prstGeom prst="rect">
            <a:avLst/>
          </a:prstGeom>
          <a:noFill/>
        </p:spPr>
        <p:txBody>
          <a:bodyPr wrap="square" rtlCol="0">
            <a:spAutoFit/>
          </a:bodyPr>
          <a:lstStyle/>
          <a:p>
            <a:r>
              <a:rPr lang="en-IN" dirty="0" smtClean="0"/>
              <a:t>Forecasting/Estimation using NARX Neural Network Approach</a:t>
            </a:r>
          </a:p>
          <a:p>
            <a:r>
              <a:rPr lang="en-IN" dirty="0" smtClean="0"/>
              <a:t>for Rainfall data set of </a:t>
            </a:r>
            <a:r>
              <a:rPr lang="en-IN" dirty="0" err="1" smtClean="0"/>
              <a:t>Shidlaghatta</a:t>
            </a:r>
            <a:r>
              <a:rPr lang="en-IN" dirty="0" smtClean="0"/>
              <a:t> </a:t>
            </a:r>
            <a:r>
              <a:rPr lang="en-IN" dirty="0" err="1" smtClean="0"/>
              <a:t>taluk</a:t>
            </a:r>
            <a:r>
              <a:rPr lang="en-IN" dirty="0" smtClean="0"/>
              <a:t>. Period: 2006-2008</a:t>
            </a:r>
            <a:endParaRPr lang="en-IN"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FORECASTING USING MEA	</a:t>
            </a:r>
            <a:endParaRPr lang="en-IN" dirty="0"/>
          </a:p>
        </p:txBody>
      </p:sp>
      <p:pic>
        <p:nvPicPr>
          <p:cNvPr id="6146" name="Picture 2"/>
          <p:cNvPicPr>
            <a:picLocks noGrp="1" noChangeAspect="1" noChangeArrowheads="1"/>
          </p:cNvPicPr>
          <p:nvPr>
            <p:ph idx="1"/>
          </p:nvPr>
        </p:nvPicPr>
        <p:blipFill>
          <a:blip r:embed="rId2"/>
          <a:srcRect/>
          <a:stretch>
            <a:fillRect/>
          </a:stretch>
        </p:blipFill>
        <p:spPr bwMode="auto">
          <a:xfrm>
            <a:off x="0" y="1295400"/>
            <a:ext cx="9144000" cy="4525963"/>
          </a:xfrm>
          <a:prstGeom prst="rect">
            <a:avLst/>
          </a:prstGeom>
          <a:noFill/>
          <a:ln w="9525">
            <a:noFill/>
            <a:miter lim="800000"/>
            <a:headEnd/>
            <a:tailEnd/>
          </a:ln>
          <a:effectLst/>
        </p:spPr>
      </p:pic>
      <p:sp>
        <p:nvSpPr>
          <p:cNvPr id="5" name="TextBox 4"/>
          <p:cNvSpPr txBox="1"/>
          <p:nvPr/>
        </p:nvSpPr>
        <p:spPr>
          <a:xfrm>
            <a:off x="457200" y="6019800"/>
            <a:ext cx="8077200" cy="646331"/>
          </a:xfrm>
          <a:prstGeom prst="rect">
            <a:avLst/>
          </a:prstGeom>
          <a:noFill/>
        </p:spPr>
        <p:txBody>
          <a:bodyPr wrap="square" rtlCol="0">
            <a:spAutoFit/>
          </a:bodyPr>
          <a:lstStyle/>
          <a:p>
            <a:r>
              <a:rPr lang="en-IN" dirty="0" smtClean="0"/>
              <a:t>Forecasting/Estimation using Moving Exponential Average</a:t>
            </a:r>
          </a:p>
          <a:p>
            <a:r>
              <a:rPr lang="en-IN" dirty="0" smtClean="0"/>
              <a:t>Method for rainfall data set of </a:t>
            </a:r>
            <a:r>
              <a:rPr lang="en-IN" dirty="0" err="1" smtClean="0"/>
              <a:t>Bagepalli</a:t>
            </a:r>
            <a:r>
              <a:rPr lang="en-IN" dirty="0" smtClean="0"/>
              <a:t> </a:t>
            </a:r>
            <a:r>
              <a:rPr lang="en-IN" dirty="0" err="1" smtClean="0"/>
              <a:t>Taluk</a:t>
            </a:r>
            <a:r>
              <a:rPr lang="en-IN" dirty="0" smtClean="0"/>
              <a:t>. Error: 56%</a:t>
            </a:r>
            <a:endParaRPr lang="en-IN"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PATTERNS</a:t>
            </a:r>
            <a:endParaRPr lang="en-IN" dirty="0"/>
          </a:p>
        </p:txBody>
      </p:sp>
      <p:sp>
        <p:nvSpPr>
          <p:cNvPr id="5" name="TextBox 4"/>
          <p:cNvSpPr txBox="1"/>
          <p:nvPr/>
        </p:nvSpPr>
        <p:spPr>
          <a:xfrm>
            <a:off x="457200" y="5867400"/>
            <a:ext cx="7391400" cy="369332"/>
          </a:xfrm>
          <a:prstGeom prst="rect">
            <a:avLst/>
          </a:prstGeom>
          <a:noFill/>
        </p:spPr>
        <p:txBody>
          <a:bodyPr wrap="square" rtlCol="0">
            <a:spAutoFit/>
          </a:bodyPr>
          <a:lstStyle/>
          <a:p>
            <a:r>
              <a:rPr lang="en-IN" dirty="0" smtClean="0"/>
              <a:t>Temporal Patterns detected in the Rainfall/Water Data</a:t>
            </a:r>
            <a:endParaRPr lang="en-IN" dirty="0"/>
          </a:p>
        </p:txBody>
      </p:sp>
      <p:pic>
        <p:nvPicPr>
          <p:cNvPr id="54278" name="Picture 6"/>
          <p:cNvPicPr>
            <a:picLocks noGrp="1" noChangeAspect="1" noChangeArrowheads="1"/>
          </p:cNvPicPr>
          <p:nvPr>
            <p:ph idx="1"/>
          </p:nvPr>
        </p:nvPicPr>
        <p:blipFill>
          <a:blip r:embed="rId2"/>
          <a:srcRect/>
          <a:stretch>
            <a:fillRect/>
          </a:stretch>
        </p:blipFill>
        <p:spPr bwMode="auto">
          <a:xfrm>
            <a:off x="414338" y="1429736"/>
            <a:ext cx="8315325" cy="41350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Shape 203"/>
          <p:cNvSpPr txBox="1">
            <a:spLocks noGrp="1"/>
          </p:cNvSpPr>
          <p:nvPr>
            <p:ph type="body" idx="1"/>
          </p:nvPr>
        </p:nvSpPr>
        <p:spPr>
          <a:xfrm>
            <a:off x="457200" y="1600200"/>
            <a:ext cx="8229600" cy="4967700"/>
          </a:xfrm>
          <a:prstGeom prst="rect">
            <a:avLst/>
          </a:prstGeom>
        </p:spPr>
        <p:txBody>
          <a:bodyPr lIns="91425" tIns="91425" rIns="91425" bIns="91425" anchor="t" anchorCtr="0">
            <a:noAutofit/>
          </a:bodyPr>
          <a:lstStyle/>
          <a:p>
            <a:pPr marL="457200" lvl="0" indent="-419100" rtl="0">
              <a:buClr>
                <a:srgbClr val="000000"/>
              </a:buClr>
              <a:buSzPct val="166666"/>
              <a:buFont typeface="Arial"/>
              <a:buChar char="•"/>
            </a:pPr>
            <a:endParaRPr lang="en" dirty="0"/>
          </a:p>
          <a:p>
            <a:endParaRPr/>
          </a:p>
        </p:txBody>
      </p:sp>
      <p:graphicFrame>
        <p:nvGraphicFramePr>
          <p:cNvPr id="4" name="Diagram 3"/>
          <p:cNvGraphicFramePr/>
          <p:nvPr/>
        </p:nvGraphicFramePr>
        <p:xfrm>
          <a:off x="0" y="152400"/>
          <a:ext cx="9144000" cy="670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rot="-899469">
            <a:off x="1391164" y="2205007"/>
            <a:ext cx="3059160" cy="1142940"/>
          </a:xfrm>
          <a:prstGeom prst="rect">
            <a:avLst/>
          </a:prstGeom>
        </p:spPr>
        <p:style>
          <a:lnRef idx="0">
            <a:schemeClr val="accent5"/>
          </a:lnRef>
          <a:fillRef idx="3">
            <a:schemeClr val="accent5"/>
          </a:fillRef>
          <a:effectRef idx="3">
            <a:schemeClr val="accent5"/>
          </a:effectRef>
          <a:fontRef idx="minor">
            <a:schemeClr val="lt1"/>
          </a:fontRef>
        </p:style>
        <p:txBody>
          <a:bodyPr lIns="91425" tIns="91425" rIns="91425" bIns="91425" anchor="b" anchorCtr="0">
            <a:noAutofit/>
          </a:bodyPr>
          <a:lstStyle/>
          <a:p>
            <a:pPr>
              <a:buNone/>
            </a:pPr>
            <a:r>
              <a:rPr lang="en" dirty="0"/>
              <a:t>THANK YOU  </a:t>
            </a:r>
          </a:p>
        </p:txBody>
      </p:sp>
      <p:sp>
        <p:nvSpPr>
          <p:cNvPr id="215" name="Shape 215"/>
          <p:cNvSpPr txBox="1"/>
          <p:nvPr/>
        </p:nvSpPr>
        <p:spPr>
          <a:xfrm>
            <a:off x="401575" y="1197050"/>
            <a:ext cx="7491300" cy="1012750"/>
          </a:xfrm>
          <a:prstGeom prst="rect">
            <a:avLst/>
          </a:prstGeom>
          <a:noFill/>
        </p:spPr>
        <p:txBody>
          <a:bodyPr lIns="91425" tIns="91425" rIns="91425" bIns="91425" anchor="t" anchorCtr="0">
            <a:noAutofit/>
          </a:bodyPr>
          <a:lstStyle/>
          <a:p>
            <a:pPr lvl="0" rtl="0">
              <a:buNone/>
            </a:pPr>
            <a:r>
              <a:rPr lang="en" sz="2400" dirty="0"/>
              <a:t>Source code available at </a:t>
            </a:r>
            <a:r>
              <a:rPr lang="en" sz="2400" u="sng" dirty="0"/>
              <a:t>https://github.com/nsatvik/ts-datamining</a:t>
            </a:r>
          </a:p>
        </p:txBody>
      </p:sp>
      <p:sp>
        <p:nvSpPr>
          <p:cNvPr id="216" name="Shape 216"/>
          <p:cNvSpPr txBox="1"/>
          <p:nvPr/>
        </p:nvSpPr>
        <p:spPr>
          <a:xfrm>
            <a:off x="4876799" y="5745900"/>
            <a:ext cx="3510325" cy="648599"/>
          </a:xfrm>
          <a:prstGeom prst="rect">
            <a:avLst/>
          </a:prstGeom>
          <a:noFill/>
        </p:spPr>
        <p:txBody>
          <a:bodyPr lIns="91425" tIns="91425" rIns="91425" bIns="91425" anchor="t" anchorCtr="0">
            <a:noAutofit/>
          </a:bodyPr>
          <a:lstStyle/>
          <a:p>
            <a:pPr>
              <a:buNone/>
            </a:pPr>
            <a:r>
              <a:rPr lang="en" dirty="0" smtClean="0"/>
              <a:t>© 2013,Code Kshetra Inc. </a:t>
            </a:r>
            <a:endParaRPr lang="en" dirty="0"/>
          </a:p>
        </p:txBody>
      </p:sp>
      <p:sp>
        <p:nvSpPr>
          <p:cNvPr id="217" name="Shape 217"/>
          <p:cNvSpPr/>
          <p:nvPr/>
        </p:nvSpPr>
        <p:spPr>
          <a:xfrm>
            <a:off x="5562600" y="3429000"/>
            <a:ext cx="3162300" cy="1447800"/>
          </a:xfrm>
          <a:prstGeom prst="rect">
            <a:avLst/>
          </a:prstGeom>
          <a:blipFill>
            <a:blip r:embed="rId3"/>
            <a:stretch>
              <a:fillRect/>
            </a:stretch>
          </a:blipFill>
          <a:ln>
            <a:noFill/>
          </a:ln>
        </p:spPr>
      </p:sp>
      <p:sp>
        <p:nvSpPr>
          <p:cNvPr id="6" name="Title 1"/>
          <p:cNvSpPr txBox="1">
            <a:spLocks/>
          </p:cNvSpPr>
          <p:nvPr/>
        </p:nvSpPr>
        <p:spPr>
          <a:xfrm>
            <a:off x="457200" y="0"/>
            <a:ext cx="7467600" cy="1143000"/>
          </a:xfrm>
          <a:prstGeom prst="rect">
            <a:avLst/>
          </a:prstGeom>
          <a:noFill/>
          <a:ln>
            <a:noFill/>
          </a:ln>
        </p:spPr>
        <p:txBody>
          <a:bodyPr vert="horz" lIns="91425" tIns="91425" rIns="91425" bIns="91425" anchor="b" anchorCtr="0">
            <a:normAutofit fontScale="92500" lnSpcReduction="10000"/>
          </a:bodyPr>
          <a:lstStyle/>
          <a:p>
            <a:pPr marL="0" marR="0" lvl="0" indent="0" algn="l" defTabSz="914400" rtl="0" eaLnBrk="1" fontAlgn="auto" latinLnBrk="0" hangingPunct="1">
              <a:lnSpc>
                <a:spcPct val="100000"/>
              </a:lnSpc>
              <a:spcBef>
                <a:spcPts val="0"/>
              </a:spcBef>
              <a:spcAft>
                <a:spcPts val="0"/>
              </a:spcAft>
              <a:buClrTx/>
              <a:buSzPct val="100000"/>
              <a:buFont typeface="Arial"/>
              <a:buNone/>
              <a:tabLst/>
              <a:defRPr/>
            </a:pPr>
            <a:r>
              <a:rPr kumimoji="0" lang="en-US" sz="3600" b="1" i="0" u="none" strike="noStrike" kern="1200" cap="none" spc="0" normalizeH="0" baseline="0" noProof="0" dirty="0" smtClean="0">
                <a:ln>
                  <a:noFill/>
                </a:ln>
                <a:effectLst/>
                <a:uLnTx/>
                <a:uFillTx/>
                <a:latin typeface="Arial"/>
                <a:ea typeface="Arial"/>
                <a:cs typeface="Arial"/>
                <a:sym typeface="Arial"/>
              </a:rPr>
              <a:t>Team Collaboration and Version Control</a:t>
            </a:r>
            <a:endParaRPr kumimoji="0" lang="en-IN" sz="3600" b="1" i="0" u="none" strike="noStrike" kern="1200" cap="none" spc="0" normalizeH="0" baseline="0" noProof="0" dirty="0">
              <a:ln>
                <a:noFill/>
              </a:ln>
              <a:effectLst/>
              <a:uLnTx/>
              <a:uFillTx/>
              <a:latin typeface="Arial"/>
              <a:ea typeface="Arial"/>
              <a:cs typeface="Arial"/>
              <a:sym typeface="Arial"/>
            </a:endParaRPr>
          </a:p>
        </p:txBody>
      </p:sp>
      <p:pic>
        <p:nvPicPr>
          <p:cNvPr id="55298" name="Picture 2"/>
          <p:cNvPicPr>
            <a:picLocks noChangeAspect="1" noChangeArrowheads="1"/>
          </p:cNvPicPr>
          <p:nvPr/>
        </p:nvPicPr>
        <p:blipFill>
          <a:blip r:embed="rId4"/>
          <a:srcRect/>
          <a:stretch>
            <a:fillRect/>
          </a:stretch>
        </p:blipFill>
        <p:spPr bwMode="auto">
          <a:xfrm>
            <a:off x="228600" y="3987800"/>
            <a:ext cx="4504257" cy="2870200"/>
          </a:xfrm>
          <a:prstGeom prst="rect">
            <a:avLst/>
          </a:prstGeom>
          <a:noFill/>
          <a:ln w="9525">
            <a:noFill/>
            <a:miter lim="800000"/>
            <a:headEnd/>
            <a:tailEnd/>
          </a:ln>
          <a:effectLst/>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Datasets considered</a:t>
            </a:r>
            <a:endParaRPr lang="en-US" dirty="0"/>
          </a:p>
        </p:txBody>
      </p:sp>
      <p:graphicFrame>
        <p:nvGraphicFramePr>
          <p:cNvPr id="4" name="Content Placeholder 3"/>
          <p:cNvGraphicFramePr>
            <a:graphicFrameLocks noGrp="1"/>
          </p:cNvGraphicFramePr>
          <p:nvPr>
            <p:ph idx="1"/>
          </p:nvPr>
        </p:nvGraphicFramePr>
        <p:xfrm>
          <a:off x="685800" y="1600200"/>
          <a:ext cx="73914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pic>
        <p:nvPicPr>
          <p:cNvPr id="30722" name="Picture 2"/>
          <p:cNvPicPr>
            <a:picLocks noGrp="1" noChangeAspect="1" noChangeArrowheads="1"/>
          </p:cNvPicPr>
          <p:nvPr>
            <p:ph idx="1"/>
          </p:nvPr>
        </p:nvPicPr>
        <p:blipFill>
          <a:blip r:embed="rId2"/>
          <a:srcRect/>
          <a:stretch>
            <a:fillRect/>
          </a:stretch>
        </p:blipFill>
        <p:spPr bwMode="auto">
          <a:xfrm>
            <a:off x="1447800" y="1600200"/>
            <a:ext cx="6063593"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DFD Level 0</a:t>
            </a:r>
            <a:endParaRPr lang="en-US" dirty="0"/>
          </a:p>
        </p:txBody>
      </p:sp>
      <p:pic>
        <p:nvPicPr>
          <p:cNvPr id="31746" name="Picture 2"/>
          <p:cNvPicPr>
            <a:picLocks noGrp="1" noChangeAspect="1" noChangeArrowheads="1"/>
          </p:cNvPicPr>
          <p:nvPr>
            <p:ph idx="1"/>
          </p:nvPr>
        </p:nvPicPr>
        <p:blipFill>
          <a:blip r:embed="rId2"/>
          <a:srcRect/>
          <a:stretch>
            <a:fillRect/>
          </a:stretch>
        </p:blipFill>
        <p:spPr bwMode="auto">
          <a:xfrm>
            <a:off x="76200" y="2667000"/>
            <a:ext cx="9076976" cy="2438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609600"/>
            <a:ext cx="1905000" cy="762000"/>
          </a:xfrm>
        </p:spPr>
        <p:txBody>
          <a:bodyPr>
            <a:noAutofit/>
          </a:bodyPr>
          <a:lstStyle/>
          <a:p>
            <a:r>
              <a:rPr lang="en-US" sz="2400" dirty="0" smtClean="0"/>
              <a:t>DFD Level 1.1</a:t>
            </a:r>
            <a:endParaRPr lang="en-US" sz="2400" dirty="0"/>
          </a:p>
        </p:txBody>
      </p:sp>
      <p:pic>
        <p:nvPicPr>
          <p:cNvPr id="32770" name="Picture 2"/>
          <p:cNvPicPr>
            <a:picLocks noGrp="1" noChangeAspect="1" noChangeArrowheads="1"/>
          </p:cNvPicPr>
          <p:nvPr>
            <p:ph idx="1"/>
          </p:nvPr>
        </p:nvPicPr>
        <p:blipFill>
          <a:blip r:embed="rId2"/>
          <a:srcRect/>
          <a:stretch>
            <a:fillRect/>
          </a:stretch>
        </p:blipFill>
        <p:spPr bwMode="auto">
          <a:xfrm>
            <a:off x="0" y="0"/>
            <a:ext cx="3276600" cy="6926485"/>
          </a:xfrm>
          <a:prstGeom prst="rect">
            <a:avLst/>
          </a:prstGeom>
          <a:noFill/>
          <a:ln w="9525">
            <a:noFill/>
            <a:miter lim="800000"/>
            <a:headEnd/>
            <a:tailEnd/>
          </a:ln>
          <a:effectLst/>
        </p:spPr>
      </p:pic>
      <p:pic>
        <p:nvPicPr>
          <p:cNvPr id="32771" name="Picture 3"/>
          <p:cNvPicPr>
            <a:picLocks noChangeAspect="1" noChangeArrowheads="1"/>
          </p:cNvPicPr>
          <p:nvPr/>
        </p:nvPicPr>
        <p:blipFill>
          <a:blip r:embed="rId3"/>
          <a:srcRect/>
          <a:stretch>
            <a:fillRect/>
          </a:stretch>
        </p:blipFill>
        <p:spPr bwMode="auto">
          <a:xfrm>
            <a:off x="5802475" y="0"/>
            <a:ext cx="3341525" cy="6858000"/>
          </a:xfrm>
          <a:prstGeom prst="rect">
            <a:avLst/>
          </a:prstGeom>
          <a:noFill/>
          <a:ln w="9525">
            <a:noFill/>
            <a:miter lim="800000"/>
            <a:headEnd/>
            <a:tailEnd/>
          </a:ln>
          <a:effectLst/>
        </p:spPr>
      </p:pic>
      <p:cxnSp>
        <p:nvCxnSpPr>
          <p:cNvPr id="9" name="Straight Arrow Connector 8"/>
          <p:cNvCxnSpPr>
            <a:stCxn id="2" idx="2"/>
            <a:endCxn id="32771" idx="1"/>
          </p:cNvCxnSpPr>
          <p:nvPr/>
        </p:nvCxnSpPr>
        <p:spPr>
          <a:xfrm rot="16200000" flipH="1">
            <a:off x="4063287" y="1689812"/>
            <a:ext cx="2057400" cy="1420975"/>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11" name="Title 1"/>
          <p:cNvSpPr txBox="1">
            <a:spLocks/>
          </p:cNvSpPr>
          <p:nvPr/>
        </p:nvSpPr>
        <p:spPr>
          <a:xfrm>
            <a:off x="3810000" y="5486400"/>
            <a:ext cx="1905000" cy="762000"/>
          </a:xfrm>
          <a:prstGeom prst="rect">
            <a:avLst/>
          </a:prstGeom>
        </p:spPr>
        <p:txBody>
          <a:bodyPr vert="horz" lIns="45720" rIns="4572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tx1"/>
                </a:solidFill>
                <a:effectLst/>
                <a:uLnTx/>
                <a:uFillTx/>
                <a:latin typeface="+mj-lt"/>
                <a:ea typeface="+mj-ea"/>
                <a:cs typeface="+mj-cs"/>
              </a:rPr>
              <a:t>DFD Level 1</a:t>
            </a:r>
            <a:endParaRPr kumimoji="0" lang="en-US" sz="2800" b="0" i="0" u="none" strike="noStrike" kern="1200" cap="none" spc="0" normalizeH="0" baseline="0" noProof="0" dirty="0">
              <a:ln>
                <a:noFill/>
              </a:ln>
              <a:solidFill>
                <a:schemeClr val="tx1"/>
              </a:solidFill>
              <a:effectLst/>
              <a:uLnTx/>
              <a:uFillTx/>
              <a:latin typeface="+mj-lt"/>
              <a:ea typeface="+mj-ea"/>
              <a:cs typeface="+mj-cs"/>
            </a:endParaRPr>
          </a:p>
        </p:txBody>
      </p:sp>
      <p:cxnSp>
        <p:nvCxnSpPr>
          <p:cNvPr id="12" name="Straight Arrow Connector 11"/>
          <p:cNvCxnSpPr>
            <a:stCxn id="11" idx="0"/>
            <a:endCxn id="32770" idx="3"/>
          </p:cNvCxnSpPr>
          <p:nvPr/>
        </p:nvCxnSpPr>
        <p:spPr>
          <a:xfrm rot="16200000" flipV="1">
            <a:off x="3007972" y="3731872"/>
            <a:ext cx="2023157" cy="1485900"/>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946</TotalTime>
  <Words>1610</Words>
  <Application>Microsoft Office PowerPoint</Application>
  <PresentationFormat>On-screen Show (4:3)</PresentationFormat>
  <Paragraphs>252</Paragraphs>
  <Slides>54</Slides>
  <Notes>2</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Technic</vt:lpstr>
      <vt:lpstr>PowerPoint Presentation</vt:lpstr>
      <vt:lpstr>Abstract</vt:lpstr>
      <vt:lpstr>PowerPoint Presentation</vt:lpstr>
      <vt:lpstr>What are Time Series?</vt:lpstr>
      <vt:lpstr>Time Series Analysis</vt:lpstr>
      <vt:lpstr>Datasets considered</vt:lpstr>
      <vt:lpstr>System Architecture</vt:lpstr>
      <vt:lpstr>DFD Level 0</vt:lpstr>
      <vt:lpstr>DFD Level 1.1</vt:lpstr>
      <vt:lpstr>DFD Level 2</vt:lpstr>
      <vt:lpstr>Anomaly Detection</vt:lpstr>
      <vt:lpstr>CUSUM VMASK APPROACH</vt:lpstr>
      <vt:lpstr>Statistical Approach</vt:lpstr>
      <vt:lpstr>Similarity Detection</vt:lpstr>
      <vt:lpstr>DTW (Dynamic Time Warping)</vt:lpstr>
      <vt:lpstr>PowerPoint Presentation</vt:lpstr>
      <vt:lpstr>PowerPoint Presentation</vt:lpstr>
      <vt:lpstr>Example</vt:lpstr>
      <vt:lpstr>SAX Representation</vt:lpstr>
      <vt:lpstr>PowerPoint Presentation</vt:lpstr>
      <vt:lpstr>Forecasting</vt:lpstr>
      <vt:lpstr>Moving Averages</vt:lpstr>
      <vt:lpstr>Example : Moving geometric on Rainfall Data</vt:lpstr>
      <vt:lpstr>NARX Neural Network</vt:lpstr>
      <vt:lpstr>Types of Neural Network</vt:lpstr>
      <vt:lpstr>Training with Back Propagation</vt:lpstr>
      <vt:lpstr>PowerPoint Presentation</vt:lpstr>
      <vt:lpstr>Overview of the NN Architecture in TSDM Tool</vt:lpstr>
      <vt:lpstr>NARX NN Prediction in TSDM Tool</vt:lpstr>
      <vt:lpstr>Temporal Pattern Mining</vt:lpstr>
      <vt:lpstr>Events and Temporal Patterns</vt:lpstr>
      <vt:lpstr>Introduction  Genetic Algorithms </vt:lpstr>
      <vt:lpstr>A Typical GA Procedure</vt:lpstr>
      <vt:lpstr>Step by Step execution of the DT-GA based Algorithm</vt:lpstr>
      <vt:lpstr>Frame Goal in terms of Event Characterization Function</vt:lpstr>
      <vt:lpstr>Determine Length of Temporal Pattern</vt:lpstr>
      <vt:lpstr>Construct Phase Space</vt:lpstr>
      <vt:lpstr>Form Augmented Phase Space</vt:lpstr>
      <vt:lpstr>Search for Optimal Pattern Cluster</vt:lpstr>
      <vt:lpstr>High Level Design Of the TSDM Tool</vt:lpstr>
      <vt:lpstr>MVC Design Pattern</vt:lpstr>
      <vt:lpstr>PowerPoint Presentation</vt:lpstr>
      <vt:lpstr>Object-Oriented Module Design</vt:lpstr>
      <vt:lpstr>EXPERIMENTAL DATASET</vt:lpstr>
      <vt:lpstr>WHAT IS DONE WITH THE DATA SETS?</vt:lpstr>
      <vt:lpstr>SIMILARITY DETECTION</vt:lpstr>
      <vt:lpstr>SIMILARITY USING SAX</vt:lpstr>
      <vt:lpstr>ANOMALY DETECTION USING CUSUM </vt:lpstr>
      <vt:lpstr>ANOMALY USING STATISTICAL APPROACH</vt:lpstr>
      <vt:lpstr>FORECASTING USING NARX-NEURAL N/W</vt:lpstr>
      <vt:lpstr>FORECASTING USING MEA </vt:lpstr>
      <vt:lpstr>TEMPORAL PATTERNS</vt:lpstr>
      <vt:lpstr>PowerPoint Presentation</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samiriff</dc:creator>
  <cp:lastModifiedBy>Satvik Neelakant</cp:lastModifiedBy>
  <cp:revision>347</cp:revision>
  <dcterms:created xsi:type="dcterms:W3CDTF">2013-05-21T06:50:44Z</dcterms:created>
  <dcterms:modified xsi:type="dcterms:W3CDTF">2013-05-22T08:52:15Z</dcterms:modified>
</cp:coreProperties>
</file>